
<file path=[Content_Types].xml><?xml version="1.0" encoding="utf-8"?>
<Types xmlns="http://schemas.openxmlformats.org/package/2006/content-types">
  <Default Extension="bin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6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8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9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0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11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12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3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4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5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6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7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18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19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notesSlides/notesSlide20.xml" ContentType="application/vnd.openxmlformats-officedocument.presentationml.notesSlide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charts/chart1.xml" ContentType="application/vnd.openxmlformats-officedocument.drawingml.chart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charts/chart2.xml" ContentType="application/vnd.openxmlformats-officedocument.drawingml.chart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media/image40.bin" ContentType="image/png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media/image44.bin" ContentType="image/png"/>
  <Override PartName="/ppt/ink/ink3.xml" ContentType="application/inkml+xml"/>
  <Override PartName="/ppt/ink/ink4.xml" ContentType="application/inkml+xml"/>
  <Override PartName="/ppt/ink/ink5.xml" ContentType="application/inkml+xml"/>
  <Override PartName="/ppt/media/image48.bin" ContentType="image/png"/>
  <Override PartName="/ppt/media/image49.bin" ContentType="image/png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dia/image360.bin" ContentType="image/png"/>
  <Override PartName="/ppt/media/image400.bin" ContentType="image/png"/>
  <Override PartName="/ppt/media/image410.bin" ContentType="image/png"/>
  <Override PartName="/ppt/media/image450.bin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80" r:id="rId5"/>
    <p:sldId id="281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82" r:id="rId17"/>
    <p:sldId id="283" r:id="rId18"/>
    <p:sldId id="284" r:id="rId19"/>
    <p:sldId id="285" r:id="rId20"/>
    <p:sldId id="286" r:id="rId21"/>
    <p:sldId id="287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931" autoAdjust="0"/>
  </p:normalViewPr>
  <p:slideViewPr>
    <p:cSldViewPr snapToGrid="0" showGuides="1">
      <p:cViewPr varScale="1">
        <p:scale>
          <a:sx n="46" d="100"/>
          <a:sy n="46" d="100"/>
        </p:scale>
        <p:origin x="36" y="1428"/>
      </p:cViewPr>
      <p:guideLst>
        <p:guide orient="horz" pos="202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4A60DA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EF1-427A-9BDD-5F785A951B9C}"/>
              </c:ext>
            </c:extLst>
          </c:dPt>
          <c:dPt>
            <c:idx val="1"/>
            <c:bubble3D val="0"/>
            <c:spPr>
              <a:solidFill>
                <a:srgbClr val="2F6AF6"/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EF1-427A-9BDD-5F785A951B9C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EF1-427A-9BDD-5F785A951B9C}"/>
              </c:ext>
            </c:extLst>
          </c:dPt>
          <c:cat>
            <c:strRef>
              <c:f>Sheet1!$A$2:$A$4</c:f>
              <c:strCache>
                <c:ptCount val="3"/>
                <c:pt idx="0">
                  <c:v>产业1</c:v>
                </c:pt>
                <c:pt idx="1">
                  <c:v>产业2</c:v>
                </c:pt>
                <c:pt idx="2">
                  <c:v>产业3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F1-427A-9BDD-5F785A951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MiSans Normal" panose="00000500000000000000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 smtId="4294967295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r>
              <a:rPr lang="zh-CN" altLang="en-US">
                <a:solidFill>
                  <a:srgbClr val="1F4A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图表标题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A60D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2B-451E-AB65-77977FAA08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F6AF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2B-451E-AB65-77977FAA08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2B-451E-AB65-77977FAA0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034112"/>
        <c:axId val="513035648"/>
      </c:barChart>
      <c:catAx>
        <c:axId val="513034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  <c:crossAx val="513035648"/>
        <c:crosses val="autoZero"/>
        <c:auto val="0"/>
        <c:lblAlgn val="ctr"/>
        <c:lblOffset val="100"/>
        <c:noMultiLvlLbl val="0"/>
      </c:catAx>
      <c:valAx>
        <c:axId val="513035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  <c:crossAx val="51303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 smtId="4294967295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MiSans Normal" panose="00000500000000000000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 smtId="4294967295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MiSans Normal" panose="00000500000000000000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mtId="4294967295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2025/5/12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337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06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17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03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1 1 24575,'5255'0'-1365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06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17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7:37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8:18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02:48:18"/>
    </inkml:context>
    <inkml:brush xml:id="br0">
      <inkml:brushProperty name="width" value="0.2" units="cm"/>
      <inkml:brushProperty name="height" value="0.2" units="cm"/>
      <inkml:brushProperty name="color" value="#EAEAEA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/>
              <a:t>2025/5/12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404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72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1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1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270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347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664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893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0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90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51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4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06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0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6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7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模板来自于： XX https://www.XX.com/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97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bin"/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/>
              <a:t>2025/5/12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7DE57CF-B811-4A99-AF1B-073DF2ED0EF2}" type="datetimeFigureOut">
              <a:rPr lang="zh-CN" altLang="en-US"/>
              <a:t>2025/5/12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/>
              </a:defRPr>
            </a:lvl9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/>
              </a:defRPr>
            </a:lvl9pPr>
          </a:lstStyle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C:\Users\63135\Desktop\微信图片_20200709220354.jpg微信图片_2020070922035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709930"/>
            <a:ext cx="12192000" cy="6157595"/>
          </a:xfrm>
          <a:prstGeom prst="rect">
            <a:avLst/>
          </a:prstGeom>
          <a:gradFill>
            <a:gsLst>
              <a:gs pos="100000">
                <a:srgbClr val="E1E7FF"/>
              </a:gs>
              <a:gs pos="0">
                <a:schemeClr val="bg1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12192000" cy="710565"/>
          </a:xfrm>
          <a:prstGeom prst="rect">
            <a:avLst/>
          </a:prstGeom>
          <a:solidFill>
            <a:srgbClr val="4A60D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</p:spTree>
  </p:cSld>
  <p:clrMapOvr>
    <a:masterClrMapping/>
  </p:clrMapOvr>
  <p:transition/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10" Type="http://schemas.openxmlformats.org/officeDocument/2006/relationships/tags" Target="../tags/tag6.xml"/><Relationship Id="rId4" Type="http://schemas.openxmlformats.org/officeDocument/2006/relationships/theme" Target="../theme/theme1.xml"/><Relationship Id="rId9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/>
              <a:t>‹#›</a:t>
            </a:fld>
            <a:endParaRPr lang="zh-CN" altLang="en-US"/>
          </a:p>
        </p:txBody>
      </p:sp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image" Target="../media/image2.bin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0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2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3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tags" Target="../tags/tag154.xml"/><Relationship Id="rId26" Type="http://schemas.openxmlformats.org/officeDocument/2006/relationships/image" Target="../media/image14.bin"/><Relationship Id="rId3" Type="http://schemas.openxmlformats.org/officeDocument/2006/relationships/tags" Target="../tags/tag139.xml"/><Relationship Id="rId21" Type="http://schemas.openxmlformats.org/officeDocument/2006/relationships/tags" Target="../tags/tag157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5" Type="http://schemas.openxmlformats.org/officeDocument/2006/relationships/image" Target="../media/image13.bin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20" Type="http://schemas.openxmlformats.org/officeDocument/2006/relationships/tags" Target="../tags/tag156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24" Type="http://schemas.openxmlformats.org/officeDocument/2006/relationships/image" Target="../media/image12.bin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23" Type="http://schemas.openxmlformats.org/officeDocument/2006/relationships/notesSlide" Target="../notesSlides/notesSlide13.xml"/><Relationship Id="rId10" Type="http://schemas.openxmlformats.org/officeDocument/2006/relationships/tags" Target="../tags/tag146.xml"/><Relationship Id="rId19" Type="http://schemas.openxmlformats.org/officeDocument/2006/relationships/tags" Target="../tags/tag155.xml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Relationship Id="rId2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26" Type="http://schemas.openxmlformats.org/officeDocument/2006/relationships/image" Target="../media/image14.bin"/><Relationship Id="rId3" Type="http://schemas.openxmlformats.org/officeDocument/2006/relationships/tags" Target="../tags/tag160.xml"/><Relationship Id="rId21" Type="http://schemas.openxmlformats.org/officeDocument/2006/relationships/tags" Target="../tags/tag178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image" Target="../media/image13.bin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tags" Target="../tags/tag177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24" Type="http://schemas.openxmlformats.org/officeDocument/2006/relationships/image" Target="../media/image12.bin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23" Type="http://schemas.openxmlformats.org/officeDocument/2006/relationships/notesSlide" Target="../notesSlides/notesSlide14.xml"/><Relationship Id="rId10" Type="http://schemas.openxmlformats.org/officeDocument/2006/relationships/tags" Target="../tags/tag167.xml"/><Relationship Id="rId19" Type="http://schemas.openxmlformats.org/officeDocument/2006/relationships/tags" Target="../tags/tag176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image" Target="../media/image14.bin"/><Relationship Id="rId3" Type="http://schemas.openxmlformats.org/officeDocument/2006/relationships/tags" Target="../tags/tag181.xml"/><Relationship Id="rId21" Type="http://schemas.openxmlformats.org/officeDocument/2006/relationships/tags" Target="../tags/tag199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image" Target="../media/image13.bin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image" Target="../media/image12.bin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notesSlide" Target="../notesSlides/notesSlide15.xml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image" Target="../media/image14.bin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image" Target="../media/image13.bin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2.bin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notesSlide" Target="../notesSlides/notesSlide16.xml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image" Target="../media/image3.bin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slideLayout" Target="../slideLayouts/slideLayout1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image" Target="../media/image14.bin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image" Target="../media/image13.bin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image" Target="../media/image12.bin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notesSlide" Target="../notesSlides/notesSlide17.xml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49.xml"/><Relationship Id="rId13" Type="http://schemas.openxmlformats.org/officeDocument/2006/relationships/tags" Target="../tags/tag254.xml"/><Relationship Id="rId18" Type="http://schemas.openxmlformats.org/officeDocument/2006/relationships/tags" Target="../tags/tag259.xml"/><Relationship Id="rId26" Type="http://schemas.openxmlformats.org/officeDocument/2006/relationships/image" Target="../media/image14.bin"/><Relationship Id="rId3" Type="http://schemas.openxmlformats.org/officeDocument/2006/relationships/tags" Target="../tags/tag244.xml"/><Relationship Id="rId21" Type="http://schemas.openxmlformats.org/officeDocument/2006/relationships/tags" Target="../tags/tag262.xml"/><Relationship Id="rId7" Type="http://schemas.openxmlformats.org/officeDocument/2006/relationships/tags" Target="../tags/tag248.xml"/><Relationship Id="rId12" Type="http://schemas.openxmlformats.org/officeDocument/2006/relationships/tags" Target="../tags/tag253.xml"/><Relationship Id="rId17" Type="http://schemas.openxmlformats.org/officeDocument/2006/relationships/tags" Target="../tags/tag258.xml"/><Relationship Id="rId25" Type="http://schemas.openxmlformats.org/officeDocument/2006/relationships/image" Target="../media/image13.bin"/><Relationship Id="rId2" Type="http://schemas.openxmlformats.org/officeDocument/2006/relationships/tags" Target="../tags/tag243.xml"/><Relationship Id="rId16" Type="http://schemas.openxmlformats.org/officeDocument/2006/relationships/tags" Target="../tags/tag257.xml"/><Relationship Id="rId20" Type="http://schemas.openxmlformats.org/officeDocument/2006/relationships/tags" Target="../tags/tag261.xml"/><Relationship Id="rId1" Type="http://schemas.openxmlformats.org/officeDocument/2006/relationships/tags" Target="../tags/tag242.xml"/><Relationship Id="rId6" Type="http://schemas.openxmlformats.org/officeDocument/2006/relationships/tags" Target="../tags/tag247.xml"/><Relationship Id="rId11" Type="http://schemas.openxmlformats.org/officeDocument/2006/relationships/tags" Target="../tags/tag252.xml"/><Relationship Id="rId24" Type="http://schemas.openxmlformats.org/officeDocument/2006/relationships/image" Target="../media/image12.bin"/><Relationship Id="rId5" Type="http://schemas.openxmlformats.org/officeDocument/2006/relationships/tags" Target="../tags/tag246.xml"/><Relationship Id="rId15" Type="http://schemas.openxmlformats.org/officeDocument/2006/relationships/tags" Target="../tags/tag256.xml"/><Relationship Id="rId23" Type="http://schemas.openxmlformats.org/officeDocument/2006/relationships/notesSlide" Target="../notesSlides/notesSlide18.xml"/><Relationship Id="rId10" Type="http://schemas.openxmlformats.org/officeDocument/2006/relationships/tags" Target="../tags/tag251.xml"/><Relationship Id="rId19" Type="http://schemas.openxmlformats.org/officeDocument/2006/relationships/tags" Target="../tags/tag260.xml"/><Relationship Id="rId4" Type="http://schemas.openxmlformats.org/officeDocument/2006/relationships/tags" Target="../tags/tag245.xml"/><Relationship Id="rId9" Type="http://schemas.openxmlformats.org/officeDocument/2006/relationships/tags" Target="../tags/tag250.xml"/><Relationship Id="rId14" Type="http://schemas.openxmlformats.org/officeDocument/2006/relationships/tags" Target="../tags/tag255.xml"/><Relationship Id="rId2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image" Target="../media/image14.bin"/><Relationship Id="rId3" Type="http://schemas.openxmlformats.org/officeDocument/2006/relationships/tags" Target="../tags/tag265.xml"/><Relationship Id="rId21" Type="http://schemas.openxmlformats.org/officeDocument/2006/relationships/tags" Target="../tags/tag283.xml"/><Relationship Id="rId7" Type="http://schemas.openxmlformats.org/officeDocument/2006/relationships/tags" Target="../tags/tag269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image" Target="../media/image13.bin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0" Type="http://schemas.openxmlformats.org/officeDocument/2006/relationships/tags" Target="../tags/tag282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image" Target="../media/image12.bin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notesSlide" Target="../notesSlides/notesSlide19.xml"/><Relationship Id="rId10" Type="http://schemas.openxmlformats.org/officeDocument/2006/relationships/tags" Target="../tags/tag272.xml"/><Relationship Id="rId19" Type="http://schemas.openxmlformats.org/officeDocument/2006/relationships/tags" Target="../tags/tag281.xml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" Type="http://schemas.openxmlformats.org/officeDocument/2006/relationships/tags" Target="../tags/tag286.xml"/><Relationship Id="rId21" Type="http://schemas.openxmlformats.org/officeDocument/2006/relationships/tags" Target="../tags/tag304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5" Type="http://schemas.openxmlformats.org/officeDocument/2006/relationships/image" Target="../media/image15.bin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0" Type="http://schemas.openxmlformats.org/officeDocument/2006/relationships/tags" Target="../tags/tag303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23" Type="http://schemas.openxmlformats.org/officeDocument/2006/relationships/tags" Target="../tags/tag306.xml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tags" Target="../tags/tag30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14.xml"/><Relationship Id="rId13" Type="http://schemas.openxmlformats.org/officeDocument/2006/relationships/tags" Target="../tags/tag319.xml"/><Relationship Id="rId18" Type="http://schemas.openxmlformats.org/officeDocument/2006/relationships/tags" Target="../tags/tag324.xml"/><Relationship Id="rId3" Type="http://schemas.openxmlformats.org/officeDocument/2006/relationships/tags" Target="../tags/tag309.xml"/><Relationship Id="rId21" Type="http://schemas.openxmlformats.org/officeDocument/2006/relationships/image" Target="../media/image17.bin"/><Relationship Id="rId7" Type="http://schemas.openxmlformats.org/officeDocument/2006/relationships/tags" Target="../tags/tag313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20" Type="http://schemas.openxmlformats.org/officeDocument/2006/relationships/image" Target="../media/image16.bin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1" Type="http://schemas.openxmlformats.org/officeDocument/2006/relationships/tags" Target="../tags/tag317.xml"/><Relationship Id="rId5" Type="http://schemas.openxmlformats.org/officeDocument/2006/relationships/tags" Target="../tags/tag311.xml"/><Relationship Id="rId15" Type="http://schemas.openxmlformats.org/officeDocument/2006/relationships/tags" Target="../tags/tag321.xml"/><Relationship Id="rId10" Type="http://schemas.openxmlformats.org/officeDocument/2006/relationships/tags" Target="../tags/tag316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4" Type="http://schemas.openxmlformats.org/officeDocument/2006/relationships/tags" Target="../tags/tag3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13" Type="http://schemas.openxmlformats.org/officeDocument/2006/relationships/tags" Target="../tags/tag337.xml"/><Relationship Id="rId18" Type="http://schemas.openxmlformats.org/officeDocument/2006/relationships/slideLayout" Target="../slideLayouts/slideLayout3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12" Type="http://schemas.openxmlformats.org/officeDocument/2006/relationships/tags" Target="../tags/tag336.xml"/><Relationship Id="rId17" Type="http://schemas.openxmlformats.org/officeDocument/2006/relationships/tags" Target="../tags/tag341.xml"/><Relationship Id="rId2" Type="http://schemas.openxmlformats.org/officeDocument/2006/relationships/tags" Target="../tags/tag326.xml"/><Relationship Id="rId16" Type="http://schemas.openxmlformats.org/officeDocument/2006/relationships/tags" Target="../tags/tag340.xml"/><Relationship Id="rId20" Type="http://schemas.openxmlformats.org/officeDocument/2006/relationships/image" Target="../media/image19.bin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tags" Target="../tags/tag335.xml"/><Relationship Id="rId5" Type="http://schemas.openxmlformats.org/officeDocument/2006/relationships/tags" Target="../tags/tag329.xml"/><Relationship Id="rId15" Type="http://schemas.openxmlformats.org/officeDocument/2006/relationships/tags" Target="../tags/tag339.xml"/><Relationship Id="rId10" Type="http://schemas.openxmlformats.org/officeDocument/2006/relationships/tags" Target="../tags/tag334.xml"/><Relationship Id="rId19" Type="http://schemas.openxmlformats.org/officeDocument/2006/relationships/image" Target="../media/image18.bin"/><Relationship Id="rId4" Type="http://schemas.openxmlformats.org/officeDocument/2006/relationships/tags" Target="../tags/tag328.xml"/><Relationship Id="rId9" Type="http://schemas.openxmlformats.org/officeDocument/2006/relationships/tags" Target="../tags/tag333.xml"/><Relationship Id="rId14" Type="http://schemas.openxmlformats.org/officeDocument/2006/relationships/tags" Target="../tags/tag33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49.xml"/><Relationship Id="rId13" Type="http://schemas.openxmlformats.org/officeDocument/2006/relationships/tags" Target="../tags/tag354.xml"/><Relationship Id="rId18" Type="http://schemas.openxmlformats.org/officeDocument/2006/relationships/tags" Target="../tags/tag359.xml"/><Relationship Id="rId3" Type="http://schemas.openxmlformats.org/officeDocument/2006/relationships/tags" Target="../tags/tag344.xml"/><Relationship Id="rId21" Type="http://schemas.openxmlformats.org/officeDocument/2006/relationships/image" Target="../media/image21.bin"/><Relationship Id="rId7" Type="http://schemas.openxmlformats.org/officeDocument/2006/relationships/tags" Target="../tags/tag348.xml"/><Relationship Id="rId12" Type="http://schemas.openxmlformats.org/officeDocument/2006/relationships/tags" Target="../tags/tag353.xml"/><Relationship Id="rId17" Type="http://schemas.openxmlformats.org/officeDocument/2006/relationships/tags" Target="../tags/tag358.xml"/><Relationship Id="rId2" Type="http://schemas.openxmlformats.org/officeDocument/2006/relationships/tags" Target="../tags/tag343.xml"/><Relationship Id="rId16" Type="http://schemas.openxmlformats.org/officeDocument/2006/relationships/tags" Target="../tags/tag357.xml"/><Relationship Id="rId20" Type="http://schemas.openxmlformats.org/officeDocument/2006/relationships/image" Target="../media/image20.bin"/><Relationship Id="rId1" Type="http://schemas.openxmlformats.org/officeDocument/2006/relationships/tags" Target="../tags/tag342.xml"/><Relationship Id="rId6" Type="http://schemas.openxmlformats.org/officeDocument/2006/relationships/tags" Target="../tags/tag347.xml"/><Relationship Id="rId11" Type="http://schemas.openxmlformats.org/officeDocument/2006/relationships/tags" Target="../tags/tag352.xml"/><Relationship Id="rId5" Type="http://schemas.openxmlformats.org/officeDocument/2006/relationships/tags" Target="../tags/tag346.xml"/><Relationship Id="rId15" Type="http://schemas.openxmlformats.org/officeDocument/2006/relationships/tags" Target="../tags/tag356.xml"/><Relationship Id="rId23" Type="http://schemas.openxmlformats.org/officeDocument/2006/relationships/image" Target="../media/image23.bin"/><Relationship Id="rId10" Type="http://schemas.openxmlformats.org/officeDocument/2006/relationships/tags" Target="../tags/tag351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345.xml"/><Relationship Id="rId9" Type="http://schemas.openxmlformats.org/officeDocument/2006/relationships/tags" Target="../tags/tag350.xml"/><Relationship Id="rId14" Type="http://schemas.openxmlformats.org/officeDocument/2006/relationships/tags" Target="../tags/tag355.xml"/><Relationship Id="rId22" Type="http://schemas.openxmlformats.org/officeDocument/2006/relationships/image" Target="../media/image2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13" Type="http://schemas.openxmlformats.org/officeDocument/2006/relationships/image" Target="../media/image24.bin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11" Type="http://schemas.openxmlformats.org/officeDocument/2006/relationships/tags" Target="../tags/tag370.xml"/><Relationship Id="rId5" Type="http://schemas.openxmlformats.org/officeDocument/2006/relationships/tags" Target="../tags/tag364.xml"/><Relationship Id="rId10" Type="http://schemas.openxmlformats.org/officeDocument/2006/relationships/tags" Target="../tags/tag369.xml"/><Relationship Id="rId4" Type="http://schemas.openxmlformats.org/officeDocument/2006/relationships/tags" Target="../tags/tag363.xml"/><Relationship Id="rId9" Type="http://schemas.openxmlformats.org/officeDocument/2006/relationships/tags" Target="../tags/tag368.xml"/><Relationship Id="rId14" Type="http://schemas.openxmlformats.org/officeDocument/2006/relationships/image" Target="../media/image2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13" Type="http://schemas.openxmlformats.org/officeDocument/2006/relationships/tags" Target="../tags/tag383.xml"/><Relationship Id="rId18" Type="http://schemas.openxmlformats.org/officeDocument/2006/relationships/image" Target="../media/image26.bin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12" Type="http://schemas.openxmlformats.org/officeDocument/2006/relationships/tags" Target="../tags/tag382.xml"/><Relationship Id="rId17" Type="http://schemas.openxmlformats.org/officeDocument/2006/relationships/image" Target="../media/image20.bin"/><Relationship Id="rId2" Type="http://schemas.openxmlformats.org/officeDocument/2006/relationships/tags" Target="../tags/tag372.xml"/><Relationship Id="rId16" Type="http://schemas.openxmlformats.org/officeDocument/2006/relationships/slideLayout" Target="../slideLayouts/slideLayout3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tags" Target="../tags/tag381.xml"/><Relationship Id="rId5" Type="http://schemas.openxmlformats.org/officeDocument/2006/relationships/tags" Target="../tags/tag375.xml"/><Relationship Id="rId15" Type="http://schemas.openxmlformats.org/officeDocument/2006/relationships/tags" Target="../tags/tag385.xml"/><Relationship Id="rId10" Type="http://schemas.openxmlformats.org/officeDocument/2006/relationships/tags" Target="../tags/tag380.xml"/><Relationship Id="rId19" Type="http://schemas.openxmlformats.org/officeDocument/2006/relationships/image" Target="../media/image27.bin"/><Relationship Id="rId4" Type="http://schemas.openxmlformats.org/officeDocument/2006/relationships/tags" Target="../tags/tag374.xml"/><Relationship Id="rId9" Type="http://schemas.openxmlformats.org/officeDocument/2006/relationships/tags" Target="../tags/tag379.xml"/><Relationship Id="rId14" Type="http://schemas.openxmlformats.org/officeDocument/2006/relationships/tags" Target="../tags/tag38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image" Target="../media/image31.bin"/><Relationship Id="rId2" Type="http://schemas.openxmlformats.org/officeDocument/2006/relationships/tags" Target="../tags/tag387.xml"/><Relationship Id="rId16" Type="http://schemas.openxmlformats.org/officeDocument/2006/relationships/image" Target="../media/image30.bin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5" Type="http://schemas.openxmlformats.org/officeDocument/2006/relationships/tags" Target="../tags/tag390.xml"/><Relationship Id="rId15" Type="http://schemas.openxmlformats.org/officeDocument/2006/relationships/image" Target="../media/image29.bin"/><Relationship Id="rId10" Type="http://schemas.openxmlformats.org/officeDocument/2006/relationships/tags" Target="../tags/tag395.xml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image" Target="../media/image28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2.bin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05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00.xml"/><Relationship Id="rId7" Type="http://schemas.openxmlformats.org/officeDocument/2006/relationships/tags" Target="../tags/tag404.xml"/><Relationship Id="rId12" Type="http://schemas.openxmlformats.org/officeDocument/2006/relationships/tags" Target="../tags/tag409.xml"/><Relationship Id="rId17" Type="http://schemas.openxmlformats.org/officeDocument/2006/relationships/image" Target="../media/image34.bin"/><Relationship Id="rId2" Type="http://schemas.openxmlformats.org/officeDocument/2006/relationships/tags" Target="../tags/tag399.xml"/><Relationship Id="rId16" Type="http://schemas.openxmlformats.org/officeDocument/2006/relationships/image" Target="../media/image33.bin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11" Type="http://schemas.openxmlformats.org/officeDocument/2006/relationships/tags" Target="../tags/tag408.xml"/><Relationship Id="rId5" Type="http://schemas.openxmlformats.org/officeDocument/2006/relationships/tags" Target="../tags/tag402.xml"/><Relationship Id="rId15" Type="http://schemas.openxmlformats.org/officeDocument/2006/relationships/image" Target="../media/image32.bin"/><Relationship Id="rId10" Type="http://schemas.openxmlformats.org/officeDocument/2006/relationships/tags" Target="../tags/tag407.xml"/><Relationship Id="rId4" Type="http://schemas.openxmlformats.org/officeDocument/2006/relationships/tags" Target="../tags/tag401.xml"/><Relationship Id="rId9" Type="http://schemas.openxmlformats.org/officeDocument/2006/relationships/tags" Target="../tags/tag406.xml"/><Relationship Id="rId14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17.xml"/><Relationship Id="rId13" Type="http://schemas.openxmlformats.org/officeDocument/2006/relationships/tags" Target="../tags/tag422.xml"/><Relationship Id="rId3" Type="http://schemas.openxmlformats.org/officeDocument/2006/relationships/tags" Target="../tags/tag412.xml"/><Relationship Id="rId7" Type="http://schemas.openxmlformats.org/officeDocument/2006/relationships/tags" Target="../tags/tag416.xml"/><Relationship Id="rId12" Type="http://schemas.openxmlformats.org/officeDocument/2006/relationships/tags" Target="../tags/tag421.xml"/><Relationship Id="rId2" Type="http://schemas.openxmlformats.org/officeDocument/2006/relationships/tags" Target="../tags/tag411.xml"/><Relationship Id="rId16" Type="http://schemas.openxmlformats.org/officeDocument/2006/relationships/image" Target="../media/image2.bin"/><Relationship Id="rId1" Type="http://schemas.openxmlformats.org/officeDocument/2006/relationships/tags" Target="../tags/tag410.xml"/><Relationship Id="rId6" Type="http://schemas.openxmlformats.org/officeDocument/2006/relationships/tags" Target="../tags/tag415.xml"/><Relationship Id="rId11" Type="http://schemas.openxmlformats.org/officeDocument/2006/relationships/tags" Target="../tags/tag420.xml"/><Relationship Id="rId5" Type="http://schemas.openxmlformats.org/officeDocument/2006/relationships/tags" Target="../tags/tag41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419.xml"/><Relationship Id="rId4" Type="http://schemas.openxmlformats.org/officeDocument/2006/relationships/tags" Target="../tags/tag413.xml"/><Relationship Id="rId9" Type="http://schemas.openxmlformats.org/officeDocument/2006/relationships/tags" Target="../tags/tag418.xml"/><Relationship Id="rId14" Type="http://schemas.openxmlformats.org/officeDocument/2006/relationships/tags" Target="../tags/tag42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431.xml"/><Relationship Id="rId13" Type="http://schemas.openxmlformats.org/officeDocument/2006/relationships/tags" Target="../tags/tag436.xml"/><Relationship Id="rId18" Type="http://schemas.openxmlformats.org/officeDocument/2006/relationships/tags" Target="../tags/tag441.xml"/><Relationship Id="rId3" Type="http://schemas.openxmlformats.org/officeDocument/2006/relationships/tags" Target="../tags/tag426.xml"/><Relationship Id="rId21" Type="http://schemas.openxmlformats.org/officeDocument/2006/relationships/tags" Target="../tags/tag444.xml"/><Relationship Id="rId7" Type="http://schemas.openxmlformats.org/officeDocument/2006/relationships/tags" Target="../tags/tag430.xml"/><Relationship Id="rId12" Type="http://schemas.openxmlformats.org/officeDocument/2006/relationships/tags" Target="../tags/tag435.xml"/><Relationship Id="rId17" Type="http://schemas.openxmlformats.org/officeDocument/2006/relationships/tags" Target="../tags/tag440.xml"/><Relationship Id="rId2" Type="http://schemas.openxmlformats.org/officeDocument/2006/relationships/tags" Target="../tags/tag425.xml"/><Relationship Id="rId16" Type="http://schemas.openxmlformats.org/officeDocument/2006/relationships/tags" Target="../tags/tag439.xml"/><Relationship Id="rId20" Type="http://schemas.openxmlformats.org/officeDocument/2006/relationships/tags" Target="../tags/tag443.xml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1" Type="http://schemas.openxmlformats.org/officeDocument/2006/relationships/tags" Target="../tags/tag434.xml"/><Relationship Id="rId5" Type="http://schemas.openxmlformats.org/officeDocument/2006/relationships/tags" Target="../tags/tag428.xml"/><Relationship Id="rId15" Type="http://schemas.openxmlformats.org/officeDocument/2006/relationships/tags" Target="../tags/tag438.xml"/><Relationship Id="rId23" Type="http://schemas.openxmlformats.org/officeDocument/2006/relationships/chart" Target="../charts/chart1.xml"/><Relationship Id="rId10" Type="http://schemas.openxmlformats.org/officeDocument/2006/relationships/tags" Target="../tags/tag433.xml"/><Relationship Id="rId19" Type="http://schemas.openxmlformats.org/officeDocument/2006/relationships/tags" Target="../tags/tag442.xml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4" Type="http://schemas.openxmlformats.org/officeDocument/2006/relationships/tags" Target="../tags/tag437.xml"/><Relationship Id="rId22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52.xml"/><Relationship Id="rId3" Type="http://schemas.openxmlformats.org/officeDocument/2006/relationships/tags" Target="../tags/tag447.xml"/><Relationship Id="rId7" Type="http://schemas.openxmlformats.org/officeDocument/2006/relationships/tags" Target="../tags/tag451.xml"/><Relationship Id="rId12" Type="http://schemas.openxmlformats.org/officeDocument/2006/relationships/chart" Target="../charts/chart2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tags" Target="../tags/tag450.xml"/><Relationship Id="rId11" Type="http://schemas.openxmlformats.org/officeDocument/2006/relationships/image" Target="../media/image35.bin"/><Relationship Id="rId5" Type="http://schemas.openxmlformats.org/officeDocument/2006/relationships/tags" Target="../tags/tag44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48.xml"/><Relationship Id="rId9" Type="http://schemas.openxmlformats.org/officeDocument/2006/relationships/tags" Target="../tags/tag45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13" Type="http://schemas.openxmlformats.org/officeDocument/2006/relationships/tags" Target="../tags/tag466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12" Type="http://schemas.openxmlformats.org/officeDocument/2006/relationships/tags" Target="../tags/tag465.xml"/><Relationship Id="rId2" Type="http://schemas.openxmlformats.org/officeDocument/2006/relationships/tags" Target="../tags/tag455.xml"/><Relationship Id="rId16" Type="http://schemas.openxmlformats.org/officeDocument/2006/relationships/image" Target="../media/image2.bin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tags" Target="../tags/tag464.xml"/><Relationship Id="rId5" Type="http://schemas.openxmlformats.org/officeDocument/2006/relationships/tags" Target="../tags/tag458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463.xml"/><Relationship Id="rId4" Type="http://schemas.openxmlformats.org/officeDocument/2006/relationships/tags" Target="../tags/tag457.xml"/><Relationship Id="rId9" Type="http://schemas.openxmlformats.org/officeDocument/2006/relationships/tags" Target="../tags/tag462.xml"/><Relationship Id="rId14" Type="http://schemas.openxmlformats.org/officeDocument/2006/relationships/tags" Target="../tags/tag46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480.xml"/><Relationship Id="rId18" Type="http://schemas.openxmlformats.org/officeDocument/2006/relationships/tags" Target="../tags/tag485.xml"/><Relationship Id="rId26" Type="http://schemas.openxmlformats.org/officeDocument/2006/relationships/tags" Target="../tags/tag493.xml"/><Relationship Id="rId3" Type="http://schemas.openxmlformats.org/officeDocument/2006/relationships/tags" Target="../tags/tag470.xml"/><Relationship Id="rId21" Type="http://schemas.openxmlformats.org/officeDocument/2006/relationships/tags" Target="../tags/tag488.xml"/><Relationship Id="rId34" Type="http://schemas.openxmlformats.org/officeDocument/2006/relationships/image" Target="../media/image39.bin"/><Relationship Id="rId7" Type="http://schemas.openxmlformats.org/officeDocument/2006/relationships/tags" Target="../tags/tag474.xml"/><Relationship Id="rId12" Type="http://schemas.openxmlformats.org/officeDocument/2006/relationships/tags" Target="../tags/tag479.xml"/><Relationship Id="rId17" Type="http://schemas.openxmlformats.org/officeDocument/2006/relationships/tags" Target="../tags/tag484.xml"/><Relationship Id="rId25" Type="http://schemas.openxmlformats.org/officeDocument/2006/relationships/tags" Target="../tags/tag492.xml"/><Relationship Id="rId33" Type="http://schemas.openxmlformats.org/officeDocument/2006/relationships/image" Target="../media/image38.bin"/><Relationship Id="rId2" Type="http://schemas.openxmlformats.org/officeDocument/2006/relationships/tags" Target="../tags/tag469.xml"/><Relationship Id="rId16" Type="http://schemas.openxmlformats.org/officeDocument/2006/relationships/tags" Target="../tags/tag483.xml"/><Relationship Id="rId20" Type="http://schemas.openxmlformats.org/officeDocument/2006/relationships/tags" Target="../tags/tag487.xml"/><Relationship Id="rId29" Type="http://schemas.openxmlformats.org/officeDocument/2006/relationships/tags" Target="../tags/tag496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24" Type="http://schemas.openxmlformats.org/officeDocument/2006/relationships/tags" Target="../tags/tag491.xml"/><Relationship Id="rId32" Type="http://schemas.openxmlformats.org/officeDocument/2006/relationships/image" Target="../media/image37.bin"/><Relationship Id="rId5" Type="http://schemas.openxmlformats.org/officeDocument/2006/relationships/tags" Target="../tags/tag472.xml"/><Relationship Id="rId15" Type="http://schemas.openxmlformats.org/officeDocument/2006/relationships/tags" Target="../tags/tag482.xml"/><Relationship Id="rId23" Type="http://schemas.openxmlformats.org/officeDocument/2006/relationships/tags" Target="../tags/tag490.xml"/><Relationship Id="rId28" Type="http://schemas.openxmlformats.org/officeDocument/2006/relationships/tags" Target="../tags/tag495.xml"/><Relationship Id="rId10" Type="http://schemas.openxmlformats.org/officeDocument/2006/relationships/tags" Target="../tags/tag477.xml"/><Relationship Id="rId19" Type="http://schemas.openxmlformats.org/officeDocument/2006/relationships/tags" Target="../tags/tag486.xml"/><Relationship Id="rId31" Type="http://schemas.openxmlformats.org/officeDocument/2006/relationships/image" Target="../media/image36.bin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tags" Target="../tags/tag481.xml"/><Relationship Id="rId22" Type="http://schemas.openxmlformats.org/officeDocument/2006/relationships/tags" Target="../tags/tag489.xml"/><Relationship Id="rId27" Type="http://schemas.openxmlformats.org/officeDocument/2006/relationships/tags" Target="../tags/tag494.xml"/><Relationship Id="rId30" Type="http://schemas.openxmlformats.org/officeDocument/2006/relationships/slideLayout" Target="../slideLayouts/slideLayout3.xml"/><Relationship Id="rId8" Type="http://schemas.openxmlformats.org/officeDocument/2006/relationships/tags" Target="../tags/tag47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509.xml"/><Relationship Id="rId18" Type="http://schemas.openxmlformats.org/officeDocument/2006/relationships/tags" Target="../tags/tag514.xml"/><Relationship Id="rId26" Type="http://schemas.openxmlformats.org/officeDocument/2006/relationships/tags" Target="../tags/tag522.xml"/><Relationship Id="rId3" Type="http://schemas.openxmlformats.org/officeDocument/2006/relationships/tags" Target="../tags/tag499.xml"/><Relationship Id="rId21" Type="http://schemas.openxmlformats.org/officeDocument/2006/relationships/tags" Target="../tags/tag517.xml"/><Relationship Id="rId34" Type="http://schemas.openxmlformats.org/officeDocument/2006/relationships/slideLayout" Target="../slideLayouts/slideLayout3.xml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17" Type="http://schemas.openxmlformats.org/officeDocument/2006/relationships/tags" Target="../tags/tag513.xml"/><Relationship Id="rId25" Type="http://schemas.openxmlformats.org/officeDocument/2006/relationships/tags" Target="../tags/tag521.xml"/><Relationship Id="rId33" Type="http://schemas.openxmlformats.org/officeDocument/2006/relationships/tags" Target="../tags/tag529.xml"/><Relationship Id="rId2" Type="http://schemas.openxmlformats.org/officeDocument/2006/relationships/tags" Target="../tags/tag498.xml"/><Relationship Id="rId16" Type="http://schemas.openxmlformats.org/officeDocument/2006/relationships/tags" Target="../tags/tag512.xml"/><Relationship Id="rId20" Type="http://schemas.openxmlformats.org/officeDocument/2006/relationships/tags" Target="../tags/tag516.xml"/><Relationship Id="rId29" Type="http://schemas.openxmlformats.org/officeDocument/2006/relationships/tags" Target="../tags/tag525.xml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24" Type="http://schemas.openxmlformats.org/officeDocument/2006/relationships/tags" Target="../tags/tag520.xml"/><Relationship Id="rId32" Type="http://schemas.openxmlformats.org/officeDocument/2006/relationships/tags" Target="../tags/tag528.xml"/><Relationship Id="rId5" Type="http://schemas.openxmlformats.org/officeDocument/2006/relationships/tags" Target="../tags/tag501.xml"/><Relationship Id="rId15" Type="http://schemas.openxmlformats.org/officeDocument/2006/relationships/tags" Target="../tags/tag511.xml"/><Relationship Id="rId23" Type="http://schemas.openxmlformats.org/officeDocument/2006/relationships/tags" Target="../tags/tag519.xml"/><Relationship Id="rId28" Type="http://schemas.openxmlformats.org/officeDocument/2006/relationships/tags" Target="../tags/tag524.xml"/><Relationship Id="rId36" Type="http://schemas.openxmlformats.org/officeDocument/2006/relationships/image" Target="../media/image41.bin"/><Relationship Id="rId10" Type="http://schemas.openxmlformats.org/officeDocument/2006/relationships/tags" Target="../tags/tag506.xml"/><Relationship Id="rId19" Type="http://schemas.openxmlformats.org/officeDocument/2006/relationships/tags" Target="../tags/tag515.xml"/><Relationship Id="rId31" Type="http://schemas.openxmlformats.org/officeDocument/2006/relationships/tags" Target="../tags/tag527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tags" Target="../tags/tag510.xml"/><Relationship Id="rId22" Type="http://schemas.openxmlformats.org/officeDocument/2006/relationships/tags" Target="../tags/tag518.xml"/><Relationship Id="rId27" Type="http://schemas.openxmlformats.org/officeDocument/2006/relationships/tags" Target="../tags/tag523.xml"/><Relationship Id="rId30" Type="http://schemas.openxmlformats.org/officeDocument/2006/relationships/tags" Target="../tags/tag526.xml"/><Relationship Id="rId35" Type="http://schemas.openxmlformats.org/officeDocument/2006/relationships/image" Target="../media/image40.bin"/><Relationship Id="rId8" Type="http://schemas.openxmlformats.org/officeDocument/2006/relationships/tags" Target="../tags/tag50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37.xml"/><Relationship Id="rId13" Type="http://schemas.openxmlformats.org/officeDocument/2006/relationships/tags" Target="../tags/tag542.xml"/><Relationship Id="rId3" Type="http://schemas.openxmlformats.org/officeDocument/2006/relationships/tags" Target="../tags/tag532.xml"/><Relationship Id="rId7" Type="http://schemas.openxmlformats.org/officeDocument/2006/relationships/tags" Target="../tags/tag536.xml"/><Relationship Id="rId12" Type="http://schemas.openxmlformats.org/officeDocument/2006/relationships/tags" Target="../tags/tag541.xml"/><Relationship Id="rId2" Type="http://schemas.openxmlformats.org/officeDocument/2006/relationships/tags" Target="../tags/tag531.xml"/><Relationship Id="rId16" Type="http://schemas.openxmlformats.org/officeDocument/2006/relationships/image" Target="../media/image2.bin"/><Relationship Id="rId1" Type="http://schemas.openxmlformats.org/officeDocument/2006/relationships/tags" Target="../tags/tag530.xml"/><Relationship Id="rId6" Type="http://schemas.openxmlformats.org/officeDocument/2006/relationships/tags" Target="../tags/tag535.xml"/><Relationship Id="rId11" Type="http://schemas.openxmlformats.org/officeDocument/2006/relationships/tags" Target="../tags/tag540.xml"/><Relationship Id="rId5" Type="http://schemas.openxmlformats.org/officeDocument/2006/relationships/tags" Target="../tags/tag53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539.xml"/><Relationship Id="rId4" Type="http://schemas.openxmlformats.org/officeDocument/2006/relationships/tags" Target="../tags/tag533.xml"/><Relationship Id="rId9" Type="http://schemas.openxmlformats.org/officeDocument/2006/relationships/tags" Target="../tags/tag538.xml"/><Relationship Id="rId14" Type="http://schemas.openxmlformats.org/officeDocument/2006/relationships/tags" Target="../tags/tag54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551.xml"/><Relationship Id="rId13" Type="http://schemas.openxmlformats.org/officeDocument/2006/relationships/tags" Target="../tags/tag556.xml"/><Relationship Id="rId18" Type="http://schemas.openxmlformats.org/officeDocument/2006/relationships/tags" Target="../tags/tag561.xml"/><Relationship Id="rId3" Type="http://schemas.openxmlformats.org/officeDocument/2006/relationships/tags" Target="../tags/tag546.xml"/><Relationship Id="rId21" Type="http://schemas.openxmlformats.org/officeDocument/2006/relationships/notesSlide" Target="../notesSlides/notesSlide21.xml"/><Relationship Id="rId7" Type="http://schemas.openxmlformats.org/officeDocument/2006/relationships/tags" Target="../tags/tag550.xml"/><Relationship Id="rId12" Type="http://schemas.openxmlformats.org/officeDocument/2006/relationships/tags" Target="../tags/tag555.xml"/><Relationship Id="rId17" Type="http://schemas.openxmlformats.org/officeDocument/2006/relationships/tags" Target="../tags/tag560.xml"/><Relationship Id="rId2" Type="http://schemas.openxmlformats.org/officeDocument/2006/relationships/tags" Target="../tags/tag545.xml"/><Relationship Id="rId16" Type="http://schemas.openxmlformats.org/officeDocument/2006/relationships/tags" Target="../tags/tag559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544.xml"/><Relationship Id="rId6" Type="http://schemas.openxmlformats.org/officeDocument/2006/relationships/tags" Target="../tags/tag549.xml"/><Relationship Id="rId11" Type="http://schemas.openxmlformats.org/officeDocument/2006/relationships/tags" Target="../tags/tag554.xml"/><Relationship Id="rId5" Type="http://schemas.openxmlformats.org/officeDocument/2006/relationships/tags" Target="../tags/tag548.xml"/><Relationship Id="rId15" Type="http://schemas.openxmlformats.org/officeDocument/2006/relationships/tags" Target="../tags/tag558.xml"/><Relationship Id="rId10" Type="http://schemas.openxmlformats.org/officeDocument/2006/relationships/tags" Target="../tags/tag553.xml"/><Relationship Id="rId19" Type="http://schemas.openxmlformats.org/officeDocument/2006/relationships/tags" Target="../tags/tag562.xml"/><Relationship Id="rId4" Type="http://schemas.openxmlformats.org/officeDocument/2006/relationships/tags" Target="../tags/tag547.xml"/><Relationship Id="rId9" Type="http://schemas.openxmlformats.org/officeDocument/2006/relationships/tags" Target="../tags/tag552.xml"/><Relationship Id="rId14" Type="http://schemas.openxmlformats.org/officeDocument/2006/relationships/tags" Target="../tags/tag557.xml"/><Relationship Id="rId22" Type="http://schemas.openxmlformats.org/officeDocument/2006/relationships/image" Target="../media/image42.bin"/></Relationships>
</file>

<file path=ppt/slides/_rels/slide39.xml.rels><?xml version="1.0" encoding="UTF-8" standalone="yes"?>
<Relationships xmlns="http://schemas.openxmlformats.org/package/2006/relationships"><Relationship Id="R1c59e13b3a1540ff" Type="http://schemas.openxmlformats.org/officeDocument/2006/relationships/image" Target="../media/image360.bin"/><Relationship Id="rId3" Type="http://schemas.openxmlformats.org/officeDocument/2006/relationships/customXml" Target="../ink/ink1.xml"/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bin"/><Relationship Id="rId5" Type="http://schemas.openxmlformats.org/officeDocument/2006/relationships/hyperlink" Target="https://pptsupermarket.com/customizes" TargetMode="External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7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6.png"/><Relationship Id="rId5" Type="http://schemas.openxmlformats.org/officeDocument/2006/relationships/tags" Target="../tags/tag69.xml"/><Relationship Id="rId10" Type="http://schemas.openxmlformats.org/officeDocument/2006/relationships/image" Target="../media/image5.png"/><Relationship Id="rId4" Type="http://schemas.openxmlformats.org/officeDocument/2006/relationships/tags" Target="../tags/tag68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bin"/><Relationship Id="rId3" Type="http://schemas.openxmlformats.org/officeDocument/2006/relationships/image" Target="../media/image46.bin"/><Relationship Id="R0d41b3cd81f74f7d" Type="http://schemas.openxmlformats.org/officeDocument/2006/relationships/image" Target="../media/image410.bin"/><Relationship Id="rId7" Type="http://schemas.openxmlformats.org/officeDocument/2006/relationships/image" Target="../media/image47.bin"/><Relationship Id="rId2" Type="http://schemas.openxmlformats.org/officeDocument/2006/relationships/image" Target="../media/image45.bin"/><Relationship Id="R24729093408d4322" Type="http://schemas.openxmlformats.org/officeDocument/2006/relationships/image" Target="../media/image400.bin"/><Relationship Id="rId1" Type="http://schemas.openxmlformats.org/officeDocument/2006/relationships/slideLayout" Target="../slideLayouts/slideLayout3.xml"/><Relationship Id="R57329d3047ca4359" Type="http://schemas.openxmlformats.org/officeDocument/2006/relationships/image" Target="../media/image360.bin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customXml" Target="../ink/ink3.xml"/><Relationship Id="rId9" Type="http://schemas.openxmlformats.org/officeDocument/2006/relationships/hyperlink" Target="https://www.pptsupermarket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bin"/><Relationship Id="R33a96594bd234847" Type="http://schemas.openxmlformats.org/officeDocument/2006/relationships/image" Target="../media/image450.bin"/><Relationship Id="rId7" Type="http://schemas.openxmlformats.org/officeDocument/2006/relationships/customXml" Target="../ink/ink8.xml"/><Relationship Id="rId2" Type="http://schemas.openxmlformats.org/officeDocument/2006/relationships/image" Target="../media/image48.bin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customXml" Target="../ink/ink6.xml"/><Relationship Id="rId4" Type="http://schemas.openxmlformats.org/officeDocument/2006/relationships/image" Target="../media/image4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" TargetMode="External"/><Relationship Id="rId2" Type="http://schemas.openxmlformats.org/officeDocument/2006/relationships/hyperlink" Target="https://www.100font.com/thread-118.ht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10.png"/><Relationship Id="rId5" Type="http://schemas.openxmlformats.org/officeDocument/2006/relationships/tags" Target="../tags/tag75.xml"/><Relationship Id="rId10" Type="http://schemas.openxmlformats.org/officeDocument/2006/relationships/image" Target="../media/image9.png"/><Relationship Id="rId4" Type="http://schemas.openxmlformats.org/officeDocument/2006/relationships/tags" Target="../tags/tag7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5.jpg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408940" y="1847850"/>
            <a:ext cx="928941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000" kern="100" dirty="0">
                <a:solidFill>
                  <a:srgbClr val="4A60DA"/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REPORT</a:t>
            </a:r>
          </a:p>
        </p:txBody>
      </p: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408940" y="2635250"/>
            <a:ext cx="1167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小组工作总结汇报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0977" y="3725862"/>
            <a:ext cx="40640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4A60DA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汇报人：XX</a:t>
            </a:r>
            <a:r>
              <a:rPr lang="en-US" altLang="zh-CN" dirty="0">
                <a:solidFill>
                  <a:srgbClr val="4A60DA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PPT</a:t>
            </a:r>
            <a:endParaRPr lang="zh-CN" altLang="en-US" dirty="0">
              <a:solidFill>
                <a:srgbClr val="4A60DA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2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3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576140" y="376900"/>
            <a:ext cx="4064000" cy="30670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0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1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310664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5533590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935596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193920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007664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067962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771347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0152173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272449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343820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微信图片_20200709220354.jpg微信图片_202007092203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22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23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576140" y="376900"/>
            <a:ext cx="4064000" cy="32004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1709103" y="1506220"/>
            <a:ext cx="19310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rgbClr val="4A60DA"/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Semibold" panose="00000700000000000000" charset="-122"/>
                <a:sym typeface="+mn-ea"/>
              </a:rPr>
              <a:t>CONTANTS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50520" y="1292860"/>
            <a:ext cx="226250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000">
                <a:solidFill>
                  <a:srgbClr val="4A60DA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目录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62660" y="2537460"/>
            <a:ext cx="3503295" cy="945515"/>
            <a:chOff x="676" y="4516"/>
            <a:chExt cx="5517" cy="1489"/>
          </a:xfrm>
        </p:grpSpPr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676" y="5375"/>
              <a:ext cx="5517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000" dirty="0" err="1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PyTorch</a:t>
              </a:r>
              <a:r>
                <a:rPr lang="zh-CN" altLang="en-US" sz="2000" dirty="0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与开发环境管理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21"/>
              </p:custDataLst>
            </p:nvPr>
          </p:nvSpPr>
          <p:spPr>
            <a:xfrm>
              <a:off x="678" y="4516"/>
              <a:ext cx="356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01.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319997" y="2504150"/>
            <a:ext cx="2374900" cy="1199515"/>
            <a:chOff x="676" y="4516"/>
            <a:chExt cx="3740" cy="1889"/>
          </a:xfrm>
        </p:grpSpPr>
        <p:sp>
          <p:nvSpPr>
            <p:cNvPr id="34" name="文本框 33"/>
            <p:cNvSpPr txBox="1"/>
            <p:nvPr>
              <p:custDataLst>
                <p:tags r:id="rId17"/>
              </p:custDataLst>
            </p:nvPr>
          </p:nvSpPr>
          <p:spPr>
            <a:xfrm>
              <a:off x="676" y="5375"/>
              <a:ext cx="34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工作完成情况</a:t>
              </a:r>
            </a:p>
          </p:txBody>
        </p:sp>
        <p:sp>
          <p:nvSpPr>
            <p:cNvPr id="36" name="文本框 35"/>
            <p:cNvSpPr txBox="1"/>
            <p:nvPr>
              <p:custDataLst>
                <p:tags r:id="rId18"/>
              </p:custDataLst>
            </p:nvPr>
          </p:nvSpPr>
          <p:spPr>
            <a:xfrm>
              <a:off x="678" y="4516"/>
              <a:ext cx="356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02.</a:t>
              </a:r>
            </a:p>
          </p:txBody>
        </p:sp>
        <p:sp>
          <p:nvSpPr>
            <p:cNvPr id="37" name="文本框 36"/>
            <p:cNvSpPr txBox="1"/>
            <p:nvPr>
              <p:custDataLst>
                <p:tags r:id="rId19"/>
              </p:custDataLst>
            </p:nvPr>
          </p:nvSpPr>
          <p:spPr>
            <a:xfrm>
              <a:off x="695" y="5852"/>
              <a:ext cx="3721" cy="553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  </a:ext>
              </a:extLst>
            </a:bodyPr>
            <a:lstStyle/>
            <a:p>
              <a:pPr algn="l"/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</a:rPr>
                <a:t>User Data Inventory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2660" y="3778250"/>
            <a:ext cx="2374900" cy="1199515"/>
            <a:chOff x="676" y="4516"/>
            <a:chExt cx="3740" cy="1889"/>
          </a:xfrm>
        </p:grpSpPr>
        <p:sp>
          <p:nvSpPr>
            <p:cNvPr id="40" name="文本框 39"/>
            <p:cNvSpPr txBox="1"/>
            <p:nvPr>
              <p:custDataLst>
                <p:tags r:id="rId14"/>
              </p:custDataLst>
            </p:nvPr>
          </p:nvSpPr>
          <p:spPr>
            <a:xfrm>
              <a:off x="676" y="5375"/>
              <a:ext cx="34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工作经验总结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678" y="4516"/>
              <a:ext cx="356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03.</a:t>
              </a: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695" y="5852"/>
              <a:ext cx="3721" cy="553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  </a:ext>
              </a:extLst>
            </a:bodyPr>
            <a:lstStyle/>
            <a:p>
              <a:pPr algn="l"/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</a:rPr>
                <a:t>Store data inventory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319997" y="3744940"/>
            <a:ext cx="2830195" cy="1199515"/>
            <a:chOff x="676" y="4516"/>
            <a:chExt cx="4457" cy="1889"/>
          </a:xfrm>
        </p:grpSpPr>
        <p:sp>
          <p:nvSpPr>
            <p:cNvPr id="44" name="文本框 43"/>
            <p:cNvSpPr txBox="1"/>
            <p:nvPr>
              <p:custDataLst>
                <p:tags r:id="rId11"/>
              </p:custDataLst>
            </p:nvPr>
          </p:nvSpPr>
          <p:spPr>
            <a:xfrm>
              <a:off x="676" y="5375"/>
              <a:ext cx="34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未来工作计划</a:t>
              </a:r>
              <a:r>
                <a:rPr lang="en-US" altLang="zh-CN" sz="2000">
                  <a:solidFill>
                    <a:schemeClr val="tx1"/>
                  </a:solidFill>
                  <a:effectLst/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                   </a:t>
              </a:r>
            </a:p>
          </p:txBody>
        </p:sp>
        <p:sp>
          <p:nvSpPr>
            <p:cNvPr id="45" name="文本框 44"/>
            <p:cNvSpPr txBox="1"/>
            <p:nvPr>
              <p:custDataLst>
                <p:tags r:id="rId12"/>
              </p:custDataLst>
            </p:nvPr>
          </p:nvSpPr>
          <p:spPr>
            <a:xfrm>
              <a:off x="678" y="4516"/>
              <a:ext cx="4455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  <a:sym typeface="+mn-ea"/>
                </a:rPr>
                <a:t>04.</a:t>
              </a:r>
            </a:p>
          </p:txBody>
        </p:sp>
        <p:sp>
          <p:nvSpPr>
            <p:cNvPr id="46" name="文本框 45"/>
            <p:cNvSpPr txBox="1"/>
            <p:nvPr>
              <p:custDataLst>
                <p:tags r:id="rId13"/>
              </p:custDataLst>
            </p:nvPr>
          </p:nvSpPr>
          <p:spPr>
            <a:xfrm>
              <a:off x="695" y="5852"/>
              <a:ext cx="3721" cy="553"/>
            </a:xfrm>
            <a:prstGeom prst="rect">
              <a:avLst/>
            </a:prstGeom>
          </p:spPr>
          <p:txBody>
            <a:bodyPr>
              <a:noAutofit/>
              <a:extLst>
                <a:ext uri="{4A0BC546-FE56-4ADE-93B0-CB8AF2F6F144}">
  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  </a:ext>
              </a:extLst>
            </a:bodyPr>
            <a:lstStyle/>
            <a:p>
              <a:pPr algn="l"/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MiSans Normal" panose="00000500000000000000" charset="-122"/>
                </a:rPr>
                <a:t>User Data Inventory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5" name="直接连接符 4"/>
            <p:cNvCxnSpPr/>
            <p:nvPr>
              <p:custDataLst>
                <p:tags r:id="rId8"/>
              </p:custDataLst>
            </p:nvPr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0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876268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08752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65150" y="3891915"/>
            <a:ext cx="11078845" cy="2171065"/>
            <a:chOff x="869" y="2131"/>
            <a:chExt cx="12080" cy="3760"/>
          </a:xfrm>
        </p:grpSpPr>
        <p:sp>
          <p:nvSpPr>
            <p:cNvPr id="6" name="矩形 5"/>
            <p:cNvSpPr/>
            <p:nvPr>
              <p:custDataLst>
                <p:tags r:id="rId19"/>
              </p:custDataLst>
            </p:nvPr>
          </p:nvSpPr>
          <p:spPr>
            <a:xfrm>
              <a:off x="869" y="2131"/>
              <a:ext cx="3760" cy="3760"/>
            </a:xfrm>
            <a:prstGeom prst="rect">
              <a:avLst/>
            </a:prstGeom>
            <a:blipFill rotWithShape="1">
              <a:blip r:embed="rId2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5029" y="2131"/>
              <a:ext cx="3760" cy="3760"/>
            </a:xfrm>
            <a:prstGeom prst="rect">
              <a:avLst/>
            </a:prstGeom>
            <a:blipFill rotWithShape="1">
              <a:blip r:embed="rId2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9189" y="2131"/>
              <a:ext cx="3760" cy="3760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32130" y="24866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40055" y="1509395"/>
            <a:ext cx="3232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请添加大标题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40055" y="194945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0055" y="2590800"/>
            <a:ext cx="3482340" cy="1178560"/>
            <a:chOff x="693" y="4160"/>
            <a:chExt cx="5484" cy="1856"/>
          </a:xfrm>
        </p:grpSpPr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15" name="椭圆 14"/>
            <p:cNvSpPr/>
            <p:nvPr/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381500" y="2590800"/>
            <a:ext cx="3482340" cy="1178560"/>
            <a:chOff x="693" y="4160"/>
            <a:chExt cx="5484" cy="1856"/>
          </a:xfrm>
        </p:grpSpPr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4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3" name="椭圆 22"/>
            <p:cNvSpPr/>
            <p:nvPr>
              <p:custDataLst>
                <p:tags r:id="rId15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8166100" y="2590800"/>
            <a:ext cx="3482340" cy="1178560"/>
            <a:chOff x="693" y="4160"/>
            <a:chExt cx="5484" cy="1856"/>
          </a:xfrm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693" y="4160"/>
              <a:ext cx="295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400" kern="100">
                  <a:solidFill>
                    <a:schemeClr val="bg1">
                      <a:lumMod val="6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20XX/09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693" y="4940"/>
              <a:ext cx="5484" cy="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890" y="561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 flipH="1">
              <a:off x="988" y="581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76320" y="1365885"/>
            <a:ext cx="2512695" cy="2512695"/>
          </a:xfrm>
          <a:prstGeom prst="ellipse">
            <a:avLst/>
          </a:prstGeom>
          <a:noFill/>
          <a:ln w="508000">
            <a:gradFill>
              <a:gsLst>
                <a:gs pos="0">
                  <a:srgbClr val="FFFFFF">
                    <a:alpha val="41000"/>
                  </a:srgbClr>
                </a:gs>
                <a:gs pos="100000">
                  <a:srgbClr val="CDD9F9">
                    <a:alpha val="43000"/>
                  </a:srgb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2"/>
            </p:custDataLst>
          </p:nvPr>
        </p:nvSpPr>
        <p:spPr>
          <a:xfrm flipH="1">
            <a:off x="557530" y="1537970"/>
            <a:ext cx="3917315" cy="20497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046980" y="2734310"/>
            <a:ext cx="658304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026660" y="1786255"/>
            <a:ext cx="3232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cxnSp>
        <p:nvCxnSpPr>
          <p:cNvPr id="10" name="直接连接符 9"/>
          <p:cNvCxnSpPr/>
          <p:nvPr>
            <p:custDataLst>
              <p:tags r:id="rId5"/>
            </p:custDataLst>
          </p:nvPr>
        </p:nvCxnSpPr>
        <p:spPr>
          <a:xfrm>
            <a:off x="532130" y="3959860"/>
            <a:ext cx="11137900" cy="0"/>
          </a:xfrm>
          <a:prstGeom prst="line">
            <a:avLst/>
          </a:prstGeom>
          <a:ln>
            <a:solidFill>
              <a:schemeClr val="bg1">
                <a:lumMod val="85000"/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40055" y="4221480"/>
            <a:ext cx="3362325" cy="1301750"/>
            <a:chOff x="693" y="6646"/>
            <a:chExt cx="5295" cy="2050"/>
          </a:xfrm>
        </p:grpSpPr>
        <p:sp>
          <p:nvSpPr>
            <p:cNvPr id="3" name="文本框 2"/>
            <p:cNvSpPr txBox="1"/>
            <p:nvPr>
              <p:custDataLst>
                <p:tags r:id="rId22"/>
              </p:custDataLst>
            </p:nvPr>
          </p:nvSpPr>
          <p:spPr>
            <a:xfrm>
              <a:off x="693" y="7244"/>
              <a:ext cx="529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6" name="文本框 5"/>
            <p:cNvSpPr txBox="1"/>
            <p:nvPr>
              <p:custDataLst>
                <p:tags r:id="rId23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18965" y="4220845"/>
            <a:ext cx="3362325" cy="1301750"/>
            <a:chOff x="693" y="6646"/>
            <a:chExt cx="5295" cy="2050"/>
          </a:xfrm>
        </p:grpSpPr>
        <p:sp>
          <p:nvSpPr>
            <p:cNvPr id="13" name="文本框 12"/>
            <p:cNvSpPr txBox="1"/>
            <p:nvPr>
              <p:custDataLst>
                <p:tags r:id="rId20"/>
              </p:custDataLst>
            </p:nvPr>
          </p:nvSpPr>
          <p:spPr>
            <a:xfrm>
              <a:off x="693" y="7244"/>
              <a:ext cx="529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21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97875" y="4220210"/>
            <a:ext cx="3362325" cy="1301750"/>
            <a:chOff x="693" y="6646"/>
            <a:chExt cx="5295" cy="2050"/>
          </a:xfrm>
        </p:grpSpPr>
        <p:sp>
          <p:nvSpPr>
            <p:cNvPr id="18" name="文本框 17"/>
            <p:cNvSpPr txBox="1"/>
            <p:nvPr>
              <p:custDataLst>
                <p:tags r:id="rId18"/>
              </p:custDataLst>
            </p:nvPr>
          </p:nvSpPr>
          <p:spPr>
            <a:xfrm>
              <a:off x="693" y="7244"/>
              <a:ext cx="5295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19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1815" y="5626735"/>
            <a:ext cx="252730" cy="252730"/>
            <a:chOff x="7097" y="5538"/>
            <a:chExt cx="398" cy="398"/>
          </a:xfrm>
        </p:grpSpPr>
        <p:sp>
          <p:nvSpPr>
            <p:cNvPr id="23" name="椭圆 22"/>
            <p:cNvSpPr/>
            <p:nvPr>
              <p:custDataLst>
                <p:tags r:id="rId16"/>
              </p:custDataLst>
            </p:nvPr>
          </p:nvSpPr>
          <p:spPr>
            <a:xfrm>
              <a:off x="7097" y="553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7"/>
              </p:custDataLst>
            </p:nvPr>
          </p:nvCxnSpPr>
          <p:spPr>
            <a:xfrm flipH="1">
              <a:off x="7195" y="573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534535" y="5608955"/>
            <a:ext cx="252730" cy="252730"/>
            <a:chOff x="7097" y="5538"/>
            <a:chExt cx="398" cy="398"/>
          </a:xfrm>
        </p:grpSpPr>
        <p:sp>
          <p:nvSpPr>
            <p:cNvPr id="26" name="椭圆 25"/>
            <p:cNvSpPr/>
            <p:nvPr>
              <p:custDataLst>
                <p:tags r:id="rId14"/>
              </p:custDataLst>
            </p:nvPr>
          </p:nvSpPr>
          <p:spPr>
            <a:xfrm>
              <a:off x="7097" y="553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5"/>
              </p:custDataLst>
            </p:nvPr>
          </p:nvCxnSpPr>
          <p:spPr>
            <a:xfrm flipH="1">
              <a:off x="7195" y="573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8515350" y="5608955"/>
            <a:ext cx="252730" cy="252730"/>
            <a:chOff x="7097" y="5538"/>
            <a:chExt cx="398" cy="398"/>
          </a:xfrm>
        </p:grpSpPr>
        <p:sp>
          <p:nvSpPr>
            <p:cNvPr id="29" name="椭圆 28"/>
            <p:cNvSpPr/>
            <p:nvPr>
              <p:custDataLst>
                <p:tags r:id="rId12"/>
              </p:custDataLst>
            </p:nvPr>
          </p:nvSpPr>
          <p:spPr>
            <a:xfrm>
              <a:off x="7097" y="5538"/>
              <a:ext cx="398" cy="398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cxnSp>
          <p:nvCxnSpPr>
            <p:cNvPr id="30" name="直接连接符 29"/>
            <p:cNvCxnSpPr/>
            <p:nvPr>
              <p:custDataLst>
                <p:tags r:id="rId13"/>
              </p:custDataLst>
            </p:nvPr>
          </p:nvCxnSpPr>
          <p:spPr>
            <a:xfrm flipH="1">
              <a:off x="7195" y="5731"/>
              <a:ext cx="205" cy="0"/>
            </a:xfrm>
            <a:prstGeom prst="line">
              <a:avLst/>
            </a:prstGeom>
            <a:ln>
              <a:solidFill>
                <a:srgbClr val="4A60DA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圆角矩形 30"/>
          <p:cNvSpPr/>
          <p:nvPr>
            <p:custDataLst>
              <p:tags r:id="rId6"/>
            </p:custDataLst>
          </p:nvPr>
        </p:nvSpPr>
        <p:spPr>
          <a:xfrm>
            <a:off x="684530" y="1664970"/>
            <a:ext cx="3667760" cy="1798320"/>
          </a:xfrm>
          <a:prstGeom prst="roundRect">
            <a:avLst>
              <a:gd name="adj" fmla="val 0"/>
            </a:avLst>
          </a:prstGeom>
          <a:blipFill rotWithShape="1">
            <a:blip r:embed="rId25"/>
            <a:stretch>
              <a:fillRect/>
            </a:stretch>
          </a:blip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5" name="文本框 34"/>
          <p:cNvSpPr txBox="1"/>
          <p:nvPr>
            <p:custDataLst>
              <p:tags r:id="rId8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7" name="直接连接符 6"/>
          <p:cNvCxnSpPr/>
          <p:nvPr>
            <p:custDataLst>
              <p:tags r:id="rId10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1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51815" y="1459230"/>
            <a:ext cx="2300605" cy="2300605"/>
          </a:xfrm>
          <a:prstGeom prst="roundRect">
            <a:avLst>
              <a:gd name="adj" fmla="val 9991"/>
            </a:avLst>
          </a:prstGeom>
          <a:solidFill>
            <a:srgbClr val="4A6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77820" y="1459230"/>
            <a:ext cx="2300605" cy="2300605"/>
          </a:xfrm>
          <a:prstGeom prst="roundRect">
            <a:avLst>
              <a:gd name="adj" fmla="val 9991"/>
            </a:avLst>
          </a:prstGeom>
          <a:blipFill rotWithShape="1"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51815" y="3785235"/>
            <a:ext cx="2300605" cy="2300605"/>
          </a:xfrm>
          <a:prstGeom prst="roundRect">
            <a:avLst>
              <a:gd name="adj" fmla="val 9991"/>
            </a:avLst>
          </a:prstGeom>
          <a:blipFill rotWithShape="1"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77820" y="3785235"/>
            <a:ext cx="2300605" cy="2300605"/>
          </a:xfrm>
          <a:prstGeom prst="roundRect">
            <a:avLst>
              <a:gd name="adj" fmla="val 9991"/>
            </a:avLst>
          </a:prstGeom>
          <a:solidFill>
            <a:srgbClr val="4A6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770880" y="2543810"/>
            <a:ext cx="5859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5770880" y="1595755"/>
            <a:ext cx="28778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1815" y="1903730"/>
            <a:ext cx="2326640" cy="1702435"/>
            <a:chOff x="869" y="2998"/>
            <a:chExt cx="3664" cy="2681"/>
          </a:xfrm>
        </p:grpSpPr>
        <p:sp>
          <p:nvSpPr>
            <p:cNvPr id="12" name="文本框 5"/>
            <p:cNvSpPr txBox="1"/>
            <p:nvPr>
              <p:custDataLst>
                <p:tags r:id="rId17"/>
              </p:custDataLst>
            </p:nvPr>
          </p:nvSpPr>
          <p:spPr bwMode="auto">
            <a:xfrm>
              <a:off x="1006" y="3481"/>
              <a:ext cx="3391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869" y="2998"/>
              <a:ext cx="366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52420" y="4337050"/>
            <a:ext cx="2326640" cy="1702435"/>
            <a:chOff x="869" y="2998"/>
            <a:chExt cx="3664" cy="2681"/>
          </a:xfrm>
        </p:grpSpPr>
        <p:sp>
          <p:nvSpPr>
            <p:cNvPr id="16" name="文本框 5"/>
            <p:cNvSpPr txBox="1"/>
            <p:nvPr>
              <p:custDataLst>
                <p:tags r:id="rId15"/>
              </p:custDataLst>
            </p:nvPr>
          </p:nvSpPr>
          <p:spPr bwMode="auto">
            <a:xfrm>
              <a:off x="1006" y="3481"/>
              <a:ext cx="3391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869" y="2998"/>
              <a:ext cx="366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chemeClr val="bg1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8772525" y="3785235"/>
            <a:ext cx="2858770" cy="2300605"/>
          </a:xfrm>
          <a:prstGeom prst="roundRect">
            <a:avLst>
              <a:gd name="adj" fmla="val 9991"/>
            </a:avLst>
          </a:prstGeom>
          <a:noFill/>
          <a:ln>
            <a:solidFill>
              <a:srgbClr val="4A6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789930" y="3759835"/>
            <a:ext cx="2858770" cy="2300605"/>
          </a:xfrm>
          <a:prstGeom prst="roundRect">
            <a:avLst>
              <a:gd name="adj" fmla="val 9991"/>
            </a:avLst>
          </a:prstGeom>
          <a:noFill/>
          <a:ln>
            <a:solidFill>
              <a:srgbClr val="4A6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70270" y="3888105"/>
            <a:ext cx="2498090" cy="2018665"/>
            <a:chOff x="9402" y="6123"/>
            <a:chExt cx="3934" cy="3179"/>
          </a:xfrm>
        </p:grpSpPr>
        <p:sp>
          <p:nvSpPr>
            <p:cNvPr id="22" name="圆角矩形 21"/>
            <p:cNvSpPr/>
            <p:nvPr/>
          </p:nvSpPr>
          <p:spPr>
            <a:xfrm>
              <a:off x="9402" y="7486"/>
              <a:ext cx="3934" cy="1816"/>
            </a:xfrm>
            <a:prstGeom prst="roundRect">
              <a:avLst>
                <a:gd name="adj" fmla="val 9991"/>
              </a:avLst>
            </a:prstGeom>
            <a:solidFill>
              <a:srgbClr val="CDD9F9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0057" y="6123"/>
              <a:ext cx="2625" cy="1218"/>
              <a:chOff x="6221" y="7795"/>
              <a:chExt cx="2625" cy="1218"/>
            </a:xfrm>
          </p:grpSpPr>
          <p:sp>
            <p:nvSpPr>
              <p:cNvPr id="34" name="副标题 33"/>
              <p:cNvSpPr>
                <a:spLocks noGrp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6221" y="7795"/>
                <a:ext cx="2625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300"/>
                  </a:spcAft>
                  <a:buFont typeface="Wingdings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>
                    <a:solidFill>
                      <a:srgbClr val="4A60DA"/>
                    </a:solidFill>
                    <a:uFillTx/>
                    <a:latin typeface="钉钉进步体" panose="00020600040101010101" pitchFamily="18" charset="-122"/>
                    <a:ea typeface="钉钉进步体" panose="00020600040101010101" pitchFamily="18" charset="-122"/>
                    <a:cs typeface="MiSans Semibold" panose="00000700000000000000" charset="-122"/>
                    <a:sym typeface="+mn-ea"/>
                  </a:rPr>
                  <a:t>86%</a:t>
                </a:r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346" y="8483"/>
                <a:ext cx="2376" cy="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Sans Normal" panose="00000500000000000000" charset="-122"/>
                    <a:sym typeface="+mn-ea"/>
                  </a:rPr>
                  <a:t>此处输入你的正文</a:t>
                </a:r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2"/>
              </p:custDataLst>
            </p:nvPr>
          </p:nvSpPr>
          <p:spPr>
            <a:xfrm>
              <a:off x="9478" y="7593"/>
              <a:ext cx="372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952865" y="3888105"/>
            <a:ext cx="2498090" cy="2018665"/>
            <a:chOff x="9402" y="6123"/>
            <a:chExt cx="3934" cy="3179"/>
          </a:xfrm>
        </p:grpSpPr>
        <p:sp>
          <p:nvSpPr>
            <p:cNvPr id="26" name="圆角矩形 25"/>
            <p:cNvSpPr/>
            <p:nvPr/>
          </p:nvSpPr>
          <p:spPr>
            <a:xfrm>
              <a:off x="9402" y="7486"/>
              <a:ext cx="3934" cy="1816"/>
            </a:xfrm>
            <a:prstGeom prst="roundRect">
              <a:avLst>
                <a:gd name="adj" fmla="val 9991"/>
              </a:avLst>
            </a:prstGeom>
            <a:solidFill>
              <a:srgbClr val="CDD9F9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057" y="6123"/>
              <a:ext cx="2625" cy="1218"/>
              <a:chOff x="6221" y="7795"/>
              <a:chExt cx="2625" cy="1218"/>
            </a:xfrm>
          </p:grpSpPr>
          <p:sp>
            <p:nvSpPr>
              <p:cNvPr id="28" name="副标题 33"/>
              <p:cNvSpPr>
                <a:spLocks noGrp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221" y="7795"/>
                <a:ext cx="2625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300"/>
                  </a:spcAft>
                  <a:buFont typeface="Wingdings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>
                    <a:solidFill>
                      <a:srgbClr val="4A60DA"/>
                    </a:solidFill>
                    <a:uFillTx/>
                    <a:latin typeface="钉钉进步体" panose="00020600040101010101" pitchFamily="18" charset="-122"/>
                    <a:ea typeface="钉钉进步体" panose="00020600040101010101" pitchFamily="18" charset="-122"/>
                    <a:cs typeface="MiSans Semibold" panose="00000700000000000000" charset="-122"/>
                    <a:sym typeface="+mn-ea"/>
                  </a:rPr>
                  <a:t>86%</a:t>
                </a: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346" y="8483"/>
                <a:ext cx="2376" cy="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Sans Normal" panose="00000500000000000000" charset="-122"/>
                    <a:sym typeface="+mn-ea"/>
                  </a:rPr>
                  <a:t>此处输入你的正文</a:t>
                </a:r>
              </a:p>
            </p:txBody>
          </p:sp>
        </p:grpSp>
        <p:sp>
          <p:nvSpPr>
            <p:cNvPr id="30" name="文本框 29"/>
            <p:cNvSpPr txBox="1"/>
            <p:nvPr>
              <p:custDataLst>
                <p:tags r:id="rId9"/>
              </p:custDataLst>
            </p:nvPr>
          </p:nvSpPr>
          <p:spPr>
            <a:xfrm>
              <a:off x="9478" y="7593"/>
              <a:ext cx="372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327025" y="920750"/>
            <a:ext cx="865505" cy="865505"/>
          </a:xfrm>
          <a:prstGeom prst="ellipse">
            <a:avLst/>
          </a:prstGeom>
          <a:gradFill>
            <a:gsLst>
              <a:gs pos="4000">
                <a:srgbClr val="A5B9F4">
                  <a:alpha val="55000"/>
                </a:srgbClr>
              </a:gs>
              <a:gs pos="99000">
                <a:schemeClr val="bg1">
                  <a:alpha val="1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41960" y="5458460"/>
            <a:ext cx="865505" cy="865505"/>
          </a:xfrm>
          <a:prstGeom prst="ellipse">
            <a:avLst/>
          </a:prstGeom>
          <a:gradFill>
            <a:gsLst>
              <a:gs pos="4000">
                <a:srgbClr val="A5B9F4">
                  <a:alpha val="55000"/>
                </a:srgbClr>
              </a:gs>
              <a:gs pos="99000">
                <a:schemeClr val="bg1">
                  <a:alpha val="1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44" name="矩形 43"/>
          <p:cNvSpPr/>
          <p:nvPr>
            <p:custDataLst>
              <p:tags r:id="rId3"/>
            </p:custDataLst>
          </p:nvPr>
        </p:nvSpPr>
        <p:spPr>
          <a:xfrm>
            <a:off x="551180" y="1465580"/>
            <a:ext cx="2098040" cy="4159885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773680" y="1465580"/>
            <a:ext cx="2098040" cy="4159885"/>
          </a:xfrm>
          <a:prstGeom prst="rect">
            <a:avLst/>
          </a:prstGeom>
          <a:blipFill rotWithShape="1"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377180" y="2308225"/>
            <a:ext cx="62528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  <a:p>
            <a:pPr fontAlgn="auto"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5376545" y="1786255"/>
            <a:ext cx="4757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单击此处添加大标题内容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63845" y="4019550"/>
            <a:ext cx="1798955" cy="1195070"/>
            <a:chOff x="640" y="6330"/>
            <a:chExt cx="2194" cy="1882"/>
          </a:xfrm>
        </p:grpSpPr>
        <p:sp>
          <p:nvSpPr>
            <p:cNvPr id="8" name="椭圆 7"/>
            <p:cNvSpPr/>
            <p:nvPr/>
          </p:nvSpPr>
          <p:spPr>
            <a:xfrm>
              <a:off x="1358" y="6330"/>
              <a:ext cx="681" cy="879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640" y="7246"/>
              <a:ext cx="2194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87920" y="4019550"/>
            <a:ext cx="1798955" cy="1195070"/>
            <a:chOff x="11223" y="6330"/>
            <a:chExt cx="2833" cy="1882"/>
          </a:xfrm>
        </p:grpSpPr>
        <p:sp>
          <p:nvSpPr>
            <p:cNvPr id="14" name="椭圆 13"/>
            <p:cNvSpPr/>
            <p:nvPr>
              <p:custDataLst>
                <p:tags r:id="rId15"/>
              </p:custDataLst>
            </p:nvPr>
          </p:nvSpPr>
          <p:spPr>
            <a:xfrm>
              <a:off x="12150" y="6330"/>
              <a:ext cx="879" cy="879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1223" y="7246"/>
              <a:ext cx="2833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611360" y="4019550"/>
            <a:ext cx="1798955" cy="1195070"/>
            <a:chOff x="640" y="6330"/>
            <a:chExt cx="2194" cy="1882"/>
          </a:xfrm>
        </p:grpSpPr>
        <p:sp>
          <p:nvSpPr>
            <p:cNvPr id="19" name="椭圆 18"/>
            <p:cNvSpPr/>
            <p:nvPr>
              <p:custDataLst>
                <p:tags r:id="rId13"/>
              </p:custDataLst>
            </p:nvPr>
          </p:nvSpPr>
          <p:spPr>
            <a:xfrm>
              <a:off x="1358" y="6330"/>
              <a:ext cx="681" cy="879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640" y="7246"/>
              <a:ext cx="2194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sp>
        <p:nvSpPr>
          <p:cNvPr id="287" name="任意多边形 286"/>
          <p:cNvSpPr/>
          <p:nvPr>
            <p:custDataLst>
              <p:tags r:id="rId7"/>
            </p:custDataLst>
          </p:nvPr>
        </p:nvSpPr>
        <p:spPr>
          <a:xfrm>
            <a:off x="8227695" y="4167505"/>
            <a:ext cx="231140" cy="254000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6085" h="6640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0" name="任意多边形 109"/>
          <p:cNvSpPr/>
          <p:nvPr>
            <p:custDataLst>
              <p:tags r:id="rId8"/>
            </p:custDataLst>
          </p:nvPr>
        </p:nvSpPr>
        <p:spPr>
          <a:xfrm>
            <a:off x="6087745" y="4167505"/>
            <a:ext cx="267335" cy="23495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01" h="4907">
                <a:moveTo>
                  <a:pt x="4624" y="4357"/>
                </a:moveTo>
                <a:lnTo>
                  <a:pt x="4624" y="4797"/>
                </a:lnTo>
                <a:lnTo>
                  <a:pt x="4624" y="4800"/>
                </a:lnTo>
                <a:lnTo>
                  <a:pt x="4624" y="4803"/>
                </a:lnTo>
                <a:cubicBezTo>
                  <a:pt x="4625" y="4862"/>
                  <a:pt x="4561" y="4908"/>
                  <a:pt x="4519" y="4907"/>
                </a:cubicBezTo>
                <a:lnTo>
                  <a:pt x="4516" y="4907"/>
                </a:lnTo>
                <a:lnTo>
                  <a:pt x="4514" y="4907"/>
                </a:lnTo>
                <a:lnTo>
                  <a:pt x="3180" y="4907"/>
                </a:lnTo>
                <a:lnTo>
                  <a:pt x="3180" y="3567"/>
                </a:lnTo>
                <a:lnTo>
                  <a:pt x="2380" y="3567"/>
                </a:lnTo>
                <a:lnTo>
                  <a:pt x="2380" y="4907"/>
                </a:lnTo>
                <a:lnTo>
                  <a:pt x="1049" y="4907"/>
                </a:lnTo>
                <a:lnTo>
                  <a:pt x="1046" y="4907"/>
                </a:lnTo>
                <a:lnTo>
                  <a:pt x="1043" y="4907"/>
                </a:lnTo>
                <a:cubicBezTo>
                  <a:pt x="984" y="4908"/>
                  <a:pt x="937" y="4844"/>
                  <a:pt x="939" y="4802"/>
                </a:cubicBezTo>
                <a:lnTo>
                  <a:pt x="939" y="4799"/>
                </a:lnTo>
                <a:lnTo>
                  <a:pt x="939" y="4797"/>
                </a:lnTo>
                <a:lnTo>
                  <a:pt x="939" y="2817"/>
                </a:lnTo>
                <a:lnTo>
                  <a:pt x="2781" y="1217"/>
                </a:lnTo>
                <a:lnTo>
                  <a:pt x="4624" y="2817"/>
                </a:lnTo>
                <a:lnTo>
                  <a:pt x="4624" y="4357"/>
                </a:lnTo>
                <a:close/>
                <a:moveTo>
                  <a:pt x="4230" y="825"/>
                </a:moveTo>
                <a:cubicBezTo>
                  <a:pt x="4228" y="770"/>
                  <a:pt x="4279" y="726"/>
                  <a:pt x="4328" y="727"/>
                </a:cubicBezTo>
                <a:lnTo>
                  <a:pt x="4721" y="727"/>
                </a:lnTo>
                <a:cubicBezTo>
                  <a:pt x="4777" y="725"/>
                  <a:pt x="4821" y="776"/>
                  <a:pt x="4820" y="825"/>
                </a:cubicBezTo>
                <a:lnTo>
                  <a:pt x="4820" y="1678"/>
                </a:lnTo>
                <a:lnTo>
                  <a:pt x="5568" y="2352"/>
                </a:lnTo>
                <a:cubicBezTo>
                  <a:pt x="5593" y="2370"/>
                  <a:pt x="5602" y="2403"/>
                  <a:pt x="5601" y="2427"/>
                </a:cubicBezTo>
                <a:cubicBezTo>
                  <a:pt x="5602" y="2454"/>
                  <a:pt x="5589" y="2483"/>
                  <a:pt x="5577" y="2494"/>
                </a:cubicBezTo>
                <a:lnTo>
                  <a:pt x="5576" y="2495"/>
                </a:lnTo>
                <a:lnTo>
                  <a:pt x="5304" y="2798"/>
                </a:lnTo>
                <a:cubicBezTo>
                  <a:pt x="5286" y="2822"/>
                  <a:pt x="5252" y="2831"/>
                  <a:pt x="5229" y="2831"/>
                </a:cubicBezTo>
                <a:cubicBezTo>
                  <a:pt x="5202" y="2831"/>
                  <a:pt x="5173" y="2819"/>
                  <a:pt x="5162" y="2807"/>
                </a:cubicBezTo>
                <a:lnTo>
                  <a:pt x="5160" y="2805"/>
                </a:lnTo>
                <a:lnTo>
                  <a:pt x="2801" y="681"/>
                </a:lnTo>
                <a:lnTo>
                  <a:pt x="441" y="2805"/>
                </a:lnTo>
                <a:cubicBezTo>
                  <a:pt x="424" y="2824"/>
                  <a:pt x="394" y="2832"/>
                  <a:pt x="374" y="2831"/>
                </a:cubicBezTo>
                <a:cubicBezTo>
                  <a:pt x="347" y="2832"/>
                  <a:pt x="318" y="2818"/>
                  <a:pt x="305" y="2805"/>
                </a:cubicBezTo>
                <a:lnTo>
                  <a:pt x="303" y="2803"/>
                </a:lnTo>
                <a:lnTo>
                  <a:pt x="302" y="2801"/>
                </a:lnTo>
                <a:lnTo>
                  <a:pt x="300" y="2800"/>
                </a:lnTo>
                <a:lnTo>
                  <a:pt x="298" y="2798"/>
                </a:lnTo>
                <a:lnTo>
                  <a:pt x="26" y="2495"/>
                </a:lnTo>
                <a:cubicBezTo>
                  <a:pt x="7" y="2478"/>
                  <a:pt x="-1" y="2447"/>
                  <a:pt x="0" y="2428"/>
                </a:cubicBezTo>
                <a:cubicBezTo>
                  <a:pt x="-1" y="2401"/>
                  <a:pt x="13" y="2372"/>
                  <a:pt x="26" y="2359"/>
                </a:cubicBezTo>
                <a:lnTo>
                  <a:pt x="28" y="2357"/>
                </a:lnTo>
                <a:lnTo>
                  <a:pt x="29" y="2356"/>
                </a:lnTo>
                <a:lnTo>
                  <a:pt x="31" y="2354"/>
                </a:lnTo>
                <a:lnTo>
                  <a:pt x="33" y="2352"/>
                </a:lnTo>
                <a:lnTo>
                  <a:pt x="2140" y="455"/>
                </a:lnTo>
                <a:lnTo>
                  <a:pt x="2463" y="132"/>
                </a:lnTo>
                <a:cubicBezTo>
                  <a:pt x="2542" y="36"/>
                  <a:pt x="2687" y="-3"/>
                  <a:pt x="2783" y="0"/>
                </a:cubicBezTo>
                <a:cubicBezTo>
                  <a:pt x="2908" y="-4"/>
                  <a:pt x="3046" y="60"/>
                  <a:pt x="3103" y="124"/>
                </a:cubicBezTo>
                <a:lnTo>
                  <a:pt x="3110" y="132"/>
                </a:lnTo>
                <a:lnTo>
                  <a:pt x="3175" y="197"/>
                </a:lnTo>
                <a:lnTo>
                  <a:pt x="4230" y="1147"/>
                </a:lnTo>
                <a:lnTo>
                  <a:pt x="4230" y="8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 flipV="1">
            <a:off x="7269480" y="4028440"/>
            <a:ext cx="0" cy="11163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9417050" y="4028440"/>
            <a:ext cx="0" cy="11163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任意多边形 224"/>
          <p:cNvSpPr/>
          <p:nvPr>
            <p:custDataLst>
              <p:tags r:id="rId9"/>
            </p:custDataLst>
          </p:nvPr>
        </p:nvSpPr>
        <p:spPr>
          <a:xfrm>
            <a:off x="10340340" y="4182745"/>
            <a:ext cx="279400" cy="23431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3001" h="2507">
                <a:moveTo>
                  <a:pt x="5" y="2351"/>
                </a:moveTo>
                <a:lnTo>
                  <a:pt x="5" y="2346"/>
                </a:lnTo>
                <a:cubicBezTo>
                  <a:pt x="3" y="2261"/>
                  <a:pt x="89" y="2192"/>
                  <a:pt x="158" y="2194"/>
                </a:cubicBezTo>
                <a:lnTo>
                  <a:pt x="162" y="2194"/>
                </a:lnTo>
                <a:lnTo>
                  <a:pt x="163" y="2194"/>
                </a:lnTo>
                <a:cubicBezTo>
                  <a:pt x="171" y="2194"/>
                  <a:pt x="186" y="2196"/>
                  <a:pt x="185" y="2196"/>
                </a:cubicBezTo>
                <a:cubicBezTo>
                  <a:pt x="187" y="2195"/>
                  <a:pt x="197" y="2194"/>
                  <a:pt x="198" y="2194"/>
                </a:cubicBezTo>
                <a:lnTo>
                  <a:pt x="198" y="2194"/>
                </a:lnTo>
                <a:lnTo>
                  <a:pt x="2801" y="2194"/>
                </a:lnTo>
                <a:lnTo>
                  <a:pt x="2802" y="2194"/>
                </a:lnTo>
                <a:cubicBezTo>
                  <a:pt x="2808" y="2194"/>
                  <a:pt x="2818" y="2197"/>
                  <a:pt x="2817" y="2197"/>
                </a:cubicBezTo>
                <a:cubicBezTo>
                  <a:pt x="2824" y="2195"/>
                  <a:pt x="2840" y="2194"/>
                  <a:pt x="2843" y="2194"/>
                </a:cubicBezTo>
                <a:lnTo>
                  <a:pt x="2844" y="2194"/>
                </a:lnTo>
                <a:lnTo>
                  <a:pt x="2844" y="2194"/>
                </a:lnTo>
                <a:lnTo>
                  <a:pt x="2845" y="2194"/>
                </a:lnTo>
                <a:lnTo>
                  <a:pt x="2849" y="2194"/>
                </a:lnTo>
                <a:cubicBezTo>
                  <a:pt x="2935" y="2192"/>
                  <a:pt x="3003" y="2278"/>
                  <a:pt x="3001" y="2347"/>
                </a:cubicBezTo>
                <a:lnTo>
                  <a:pt x="3001" y="2351"/>
                </a:lnTo>
                <a:lnTo>
                  <a:pt x="3001" y="2355"/>
                </a:lnTo>
                <a:cubicBezTo>
                  <a:pt x="3004" y="2441"/>
                  <a:pt x="2917" y="2509"/>
                  <a:pt x="2848" y="2507"/>
                </a:cubicBezTo>
                <a:lnTo>
                  <a:pt x="2845" y="2507"/>
                </a:lnTo>
                <a:lnTo>
                  <a:pt x="2843" y="2507"/>
                </a:lnTo>
                <a:lnTo>
                  <a:pt x="2842" y="2507"/>
                </a:lnTo>
                <a:cubicBezTo>
                  <a:pt x="2833" y="2507"/>
                  <a:pt x="2818" y="2505"/>
                  <a:pt x="2817" y="2505"/>
                </a:cubicBezTo>
                <a:cubicBezTo>
                  <a:pt x="2815" y="2506"/>
                  <a:pt x="2804" y="2507"/>
                  <a:pt x="2802" y="2507"/>
                </a:cubicBezTo>
                <a:lnTo>
                  <a:pt x="2801" y="2507"/>
                </a:lnTo>
                <a:lnTo>
                  <a:pt x="2801" y="2507"/>
                </a:lnTo>
                <a:lnTo>
                  <a:pt x="198" y="2507"/>
                </a:lnTo>
                <a:lnTo>
                  <a:pt x="197" y="2507"/>
                </a:lnTo>
                <a:cubicBezTo>
                  <a:pt x="192" y="2507"/>
                  <a:pt x="184" y="2505"/>
                  <a:pt x="185" y="2505"/>
                </a:cubicBezTo>
                <a:cubicBezTo>
                  <a:pt x="180" y="2506"/>
                  <a:pt x="165" y="2507"/>
                  <a:pt x="163" y="2507"/>
                </a:cubicBezTo>
                <a:lnTo>
                  <a:pt x="162" y="2507"/>
                </a:lnTo>
                <a:lnTo>
                  <a:pt x="162" y="2507"/>
                </a:lnTo>
                <a:lnTo>
                  <a:pt x="162" y="2507"/>
                </a:lnTo>
                <a:lnTo>
                  <a:pt x="157" y="2507"/>
                </a:lnTo>
                <a:cubicBezTo>
                  <a:pt x="72" y="2510"/>
                  <a:pt x="3" y="2423"/>
                  <a:pt x="5" y="2354"/>
                </a:cubicBezTo>
                <a:lnTo>
                  <a:pt x="5" y="2351"/>
                </a:lnTo>
                <a:close/>
                <a:moveTo>
                  <a:pt x="0" y="333"/>
                </a:moveTo>
                <a:lnTo>
                  <a:pt x="0" y="325"/>
                </a:lnTo>
                <a:cubicBezTo>
                  <a:pt x="-5" y="142"/>
                  <a:pt x="179" y="-4"/>
                  <a:pt x="325" y="0"/>
                </a:cubicBezTo>
                <a:lnTo>
                  <a:pt x="333" y="0"/>
                </a:lnTo>
                <a:lnTo>
                  <a:pt x="2668" y="0"/>
                </a:lnTo>
                <a:lnTo>
                  <a:pt x="2676" y="0"/>
                </a:lnTo>
                <a:cubicBezTo>
                  <a:pt x="2859" y="-5"/>
                  <a:pt x="3005" y="179"/>
                  <a:pt x="3001" y="325"/>
                </a:cubicBezTo>
                <a:lnTo>
                  <a:pt x="3001" y="333"/>
                </a:lnTo>
                <a:lnTo>
                  <a:pt x="3001" y="1667"/>
                </a:lnTo>
                <a:lnTo>
                  <a:pt x="3001" y="1675"/>
                </a:lnTo>
                <a:cubicBezTo>
                  <a:pt x="3006" y="1858"/>
                  <a:pt x="2822" y="2004"/>
                  <a:pt x="2676" y="2000"/>
                </a:cubicBezTo>
                <a:lnTo>
                  <a:pt x="2668" y="2000"/>
                </a:lnTo>
                <a:lnTo>
                  <a:pt x="333" y="2000"/>
                </a:lnTo>
                <a:lnTo>
                  <a:pt x="325" y="2000"/>
                </a:lnTo>
                <a:cubicBezTo>
                  <a:pt x="142" y="2005"/>
                  <a:pt x="-4" y="1821"/>
                  <a:pt x="0" y="1675"/>
                </a:cubicBezTo>
                <a:lnTo>
                  <a:pt x="0" y="1667"/>
                </a:lnTo>
                <a:lnTo>
                  <a:pt x="0" y="333"/>
                </a:lnTo>
                <a:close/>
                <a:moveTo>
                  <a:pt x="276" y="495"/>
                </a:moveTo>
                <a:lnTo>
                  <a:pt x="276" y="489"/>
                </a:lnTo>
                <a:cubicBezTo>
                  <a:pt x="272" y="350"/>
                  <a:pt x="411" y="240"/>
                  <a:pt x="522" y="243"/>
                </a:cubicBezTo>
                <a:lnTo>
                  <a:pt x="528" y="243"/>
                </a:lnTo>
                <a:lnTo>
                  <a:pt x="2473" y="243"/>
                </a:lnTo>
                <a:lnTo>
                  <a:pt x="2479" y="243"/>
                </a:lnTo>
                <a:cubicBezTo>
                  <a:pt x="2618" y="239"/>
                  <a:pt x="2728" y="378"/>
                  <a:pt x="2725" y="489"/>
                </a:cubicBezTo>
                <a:lnTo>
                  <a:pt x="2725" y="495"/>
                </a:lnTo>
                <a:lnTo>
                  <a:pt x="2725" y="1505"/>
                </a:lnTo>
                <a:lnTo>
                  <a:pt x="2725" y="1511"/>
                </a:lnTo>
                <a:cubicBezTo>
                  <a:pt x="2729" y="1650"/>
                  <a:pt x="2590" y="1760"/>
                  <a:pt x="2479" y="1757"/>
                </a:cubicBezTo>
                <a:lnTo>
                  <a:pt x="2473" y="1757"/>
                </a:lnTo>
                <a:lnTo>
                  <a:pt x="528" y="1757"/>
                </a:lnTo>
                <a:lnTo>
                  <a:pt x="522" y="1757"/>
                </a:lnTo>
                <a:cubicBezTo>
                  <a:pt x="383" y="1761"/>
                  <a:pt x="273" y="1622"/>
                  <a:pt x="276" y="1511"/>
                </a:cubicBezTo>
                <a:lnTo>
                  <a:pt x="276" y="1505"/>
                </a:lnTo>
                <a:lnTo>
                  <a:pt x="276" y="495"/>
                </a:lnTo>
                <a:close/>
                <a:moveTo>
                  <a:pt x="1331" y="367"/>
                </a:moveTo>
                <a:cubicBezTo>
                  <a:pt x="1332" y="367"/>
                  <a:pt x="1340" y="366"/>
                  <a:pt x="1340" y="366"/>
                </a:cubicBezTo>
                <a:lnTo>
                  <a:pt x="1340" y="366"/>
                </a:lnTo>
                <a:lnTo>
                  <a:pt x="1669" y="366"/>
                </a:lnTo>
                <a:cubicBezTo>
                  <a:pt x="1672" y="366"/>
                  <a:pt x="1677" y="367"/>
                  <a:pt x="1676" y="367"/>
                </a:cubicBezTo>
                <a:lnTo>
                  <a:pt x="1678" y="366"/>
                </a:lnTo>
                <a:lnTo>
                  <a:pt x="1681" y="366"/>
                </a:lnTo>
                <a:lnTo>
                  <a:pt x="1684" y="366"/>
                </a:lnTo>
                <a:lnTo>
                  <a:pt x="1687" y="366"/>
                </a:lnTo>
                <a:lnTo>
                  <a:pt x="1690" y="366"/>
                </a:lnTo>
                <a:cubicBezTo>
                  <a:pt x="1752" y="364"/>
                  <a:pt x="1801" y="426"/>
                  <a:pt x="1799" y="475"/>
                </a:cubicBezTo>
                <a:lnTo>
                  <a:pt x="1799" y="478"/>
                </a:lnTo>
                <a:lnTo>
                  <a:pt x="1799" y="481"/>
                </a:lnTo>
                <a:cubicBezTo>
                  <a:pt x="1801" y="543"/>
                  <a:pt x="1739" y="592"/>
                  <a:pt x="1690" y="590"/>
                </a:cubicBezTo>
                <a:cubicBezTo>
                  <a:pt x="1685" y="590"/>
                  <a:pt x="1672" y="589"/>
                  <a:pt x="1675" y="589"/>
                </a:cubicBezTo>
                <a:lnTo>
                  <a:pt x="1674" y="589"/>
                </a:lnTo>
                <a:lnTo>
                  <a:pt x="1673" y="590"/>
                </a:lnTo>
                <a:lnTo>
                  <a:pt x="1671" y="590"/>
                </a:lnTo>
                <a:lnTo>
                  <a:pt x="1670" y="590"/>
                </a:lnTo>
                <a:lnTo>
                  <a:pt x="1669" y="590"/>
                </a:lnTo>
                <a:lnTo>
                  <a:pt x="1340" y="590"/>
                </a:lnTo>
                <a:lnTo>
                  <a:pt x="1339" y="590"/>
                </a:lnTo>
                <a:cubicBezTo>
                  <a:pt x="1336" y="590"/>
                  <a:pt x="1331" y="589"/>
                  <a:pt x="1331" y="589"/>
                </a:cubicBezTo>
                <a:cubicBezTo>
                  <a:pt x="1326" y="590"/>
                  <a:pt x="1316" y="590"/>
                  <a:pt x="1315" y="590"/>
                </a:cubicBezTo>
                <a:lnTo>
                  <a:pt x="1314" y="590"/>
                </a:lnTo>
                <a:lnTo>
                  <a:pt x="1314" y="590"/>
                </a:lnTo>
                <a:lnTo>
                  <a:pt x="1311" y="590"/>
                </a:lnTo>
                <a:cubicBezTo>
                  <a:pt x="1250" y="592"/>
                  <a:pt x="1201" y="530"/>
                  <a:pt x="1202" y="481"/>
                </a:cubicBezTo>
                <a:lnTo>
                  <a:pt x="1202" y="478"/>
                </a:lnTo>
                <a:lnTo>
                  <a:pt x="1202" y="475"/>
                </a:lnTo>
                <a:cubicBezTo>
                  <a:pt x="1200" y="414"/>
                  <a:pt x="1262" y="365"/>
                  <a:pt x="1311" y="366"/>
                </a:cubicBezTo>
                <a:lnTo>
                  <a:pt x="1314" y="366"/>
                </a:lnTo>
                <a:lnTo>
                  <a:pt x="1315" y="366"/>
                </a:lnTo>
                <a:cubicBezTo>
                  <a:pt x="1322" y="366"/>
                  <a:pt x="1332" y="367"/>
                  <a:pt x="1331" y="3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0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2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/>
          <p:cNvSpPr/>
          <p:nvPr/>
        </p:nvSpPr>
        <p:spPr>
          <a:xfrm>
            <a:off x="327025" y="1640205"/>
            <a:ext cx="865505" cy="865505"/>
          </a:xfrm>
          <a:prstGeom prst="ellipse">
            <a:avLst/>
          </a:prstGeom>
          <a:gradFill>
            <a:gsLst>
              <a:gs pos="4000">
                <a:srgbClr val="A5B9F4">
                  <a:alpha val="55000"/>
                </a:srgbClr>
              </a:gs>
              <a:gs pos="99000">
                <a:schemeClr val="bg1">
                  <a:alpha val="1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180" y="2038350"/>
            <a:ext cx="2647315" cy="1703070"/>
          </a:xfrm>
          <a:prstGeom prst="rect">
            <a:avLst/>
          </a:prstGeom>
          <a:blipFill rotWithShape="1"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180" y="4298950"/>
            <a:ext cx="2647315" cy="1703070"/>
          </a:xfrm>
          <a:prstGeom prst="rect">
            <a:avLst/>
          </a:prstGeom>
          <a:blipFill rotWithShape="1"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05880" y="2038350"/>
            <a:ext cx="2647315" cy="1703070"/>
          </a:xfrm>
          <a:prstGeom prst="rect">
            <a:avLst/>
          </a:prstGeom>
          <a:blipFill rotWithShape="1"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05880" y="4298950"/>
            <a:ext cx="2647315" cy="1703070"/>
          </a:xfrm>
          <a:prstGeom prst="rect">
            <a:avLst/>
          </a:prstGeom>
          <a:blipFill rotWithShape="1">
            <a:blip r:embed="rId2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330575" y="2152650"/>
            <a:ext cx="2534920" cy="1588770"/>
            <a:chOff x="5245" y="3390"/>
            <a:chExt cx="3992" cy="2502"/>
          </a:xfrm>
        </p:grpSpPr>
        <p:sp>
          <p:nvSpPr>
            <p:cNvPr id="10" name="文本框 9"/>
            <p:cNvSpPr txBox="1"/>
            <p:nvPr>
              <p:custDataLst>
                <p:tags r:id="rId16"/>
              </p:custDataLst>
            </p:nvPr>
          </p:nvSpPr>
          <p:spPr>
            <a:xfrm>
              <a:off x="5245" y="3928"/>
              <a:ext cx="399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7"/>
              </p:custDataLst>
            </p:nvPr>
          </p:nvSpPr>
          <p:spPr>
            <a:xfrm>
              <a:off x="5245" y="3490"/>
              <a:ext cx="212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7848" y="3390"/>
              <a:ext cx="13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kern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01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8854" y="5779"/>
              <a:ext cx="113" cy="113"/>
            </a:xfrm>
            <a:prstGeom prst="rect">
              <a:avLst/>
            </a:prstGeom>
            <a:solidFill>
              <a:srgbClr val="114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330575" y="4361815"/>
            <a:ext cx="2534920" cy="1640205"/>
            <a:chOff x="5245" y="3390"/>
            <a:chExt cx="3992" cy="2583"/>
          </a:xfrm>
        </p:grpSpPr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5245" y="3928"/>
              <a:ext cx="3992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5245" y="3490"/>
              <a:ext cx="212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7808" y="3390"/>
              <a:ext cx="13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kern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03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854" y="5860"/>
              <a:ext cx="113" cy="113"/>
            </a:xfrm>
            <a:prstGeom prst="rect">
              <a:avLst/>
            </a:prstGeom>
            <a:solidFill>
              <a:srgbClr val="114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278620" y="2158365"/>
            <a:ext cx="2535555" cy="1583055"/>
            <a:chOff x="5245" y="3381"/>
            <a:chExt cx="3993" cy="2493"/>
          </a:xfrm>
        </p:grpSpPr>
        <p:sp>
          <p:nvSpPr>
            <p:cNvPr id="20" name="文本框 19"/>
            <p:cNvSpPr txBox="1"/>
            <p:nvPr>
              <p:custDataLst>
                <p:tags r:id="rId10"/>
              </p:custDataLst>
            </p:nvPr>
          </p:nvSpPr>
          <p:spPr>
            <a:xfrm>
              <a:off x="5245" y="3928"/>
              <a:ext cx="399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5245" y="3490"/>
              <a:ext cx="212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2"/>
              </p:custDataLst>
            </p:nvPr>
          </p:nvSpPr>
          <p:spPr>
            <a:xfrm>
              <a:off x="7796" y="3381"/>
              <a:ext cx="13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kern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02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8852" y="5761"/>
              <a:ext cx="113" cy="113"/>
            </a:xfrm>
            <a:prstGeom prst="rect">
              <a:avLst/>
            </a:prstGeom>
            <a:solidFill>
              <a:srgbClr val="114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78620" y="4373245"/>
            <a:ext cx="2535555" cy="1628775"/>
            <a:chOff x="5245" y="3390"/>
            <a:chExt cx="3993" cy="2565"/>
          </a:xfrm>
        </p:grpSpPr>
        <p:sp>
          <p:nvSpPr>
            <p:cNvPr id="25" name="文本框 24"/>
            <p:cNvSpPr txBox="1"/>
            <p:nvPr>
              <p:custDataLst>
                <p:tags r:id="rId7"/>
              </p:custDataLst>
            </p:nvPr>
          </p:nvSpPr>
          <p:spPr>
            <a:xfrm>
              <a:off x="5245" y="3928"/>
              <a:ext cx="399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8"/>
              </p:custDataLst>
            </p:nvPr>
          </p:nvSpPr>
          <p:spPr>
            <a:xfrm>
              <a:off x="5245" y="3490"/>
              <a:ext cx="212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27" name="文本框 26"/>
            <p:cNvSpPr txBox="1"/>
            <p:nvPr>
              <p:custDataLst>
                <p:tags r:id="rId9"/>
              </p:custDataLst>
            </p:nvPr>
          </p:nvSpPr>
          <p:spPr>
            <a:xfrm>
              <a:off x="7787" y="3390"/>
              <a:ext cx="133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kern="100">
                  <a:solidFill>
                    <a:schemeClr val="tx1">
                      <a:lumMod val="50000"/>
                      <a:lumOff val="50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MiSans Normal"/>
                </a:rPr>
                <a:t>04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8852" y="5842"/>
              <a:ext cx="113" cy="113"/>
            </a:xfrm>
            <a:prstGeom prst="rect">
              <a:avLst/>
            </a:prstGeom>
            <a:solidFill>
              <a:srgbClr val="114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51815" y="1568450"/>
            <a:ext cx="5415915" cy="2552065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6215380" y="1568450"/>
            <a:ext cx="5415915" cy="2552065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1815" y="4377055"/>
            <a:ext cx="5415280" cy="1751330"/>
            <a:chOff x="869" y="6893"/>
            <a:chExt cx="8528" cy="2758"/>
          </a:xfrm>
        </p:grpSpPr>
        <p:sp>
          <p:nvSpPr>
            <p:cNvPr id="92" name="文本框 5"/>
            <p:cNvSpPr txBox="1"/>
            <p:nvPr>
              <p:custDataLst>
                <p:tags r:id="rId10"/>
              </p:custDataLst>
            </p:nvPr>
          </p:nvSpPr>
          <p:spPr bwMode="auto">
            <a:xfrm>
              <a:off x="869" y="7453"/>
              <a:ext cx="8529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  <a:endPara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11"/>
              </p:custDataLst>
            </p:nvPr>
          </p:nvSpPr>
          <p:spPr>
            <a:xfrm>
              <a:off x="1843" y="6893"/>
              <a:ext cx="65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16015" y="4377055"/>
            <a:ext cx="5415280" cy="1751330"/>
            <a:chOff x="869" y="6893"/>
            <a:chExt cx="8528" cy="2758"/>
          </a:xfrm>
        </p:grpSpPr>
        <p:sp>
          <p:nvSpPr>
            <p:cNvPr id="7" name="文本框 5"/>
            <p:cNvSpPr txBox="1"/>
            <p:nvPr>
              <p:custDataLst>
                <p:tags r:id="rId8"/>
              </p:custDataLst>
            </p:nvPr>
          </p:nvSpPr>
          <p:spPr bwMode="auto">
            <a:xfrm>
              <a:off x="869" y="7453"/>
              <a:ext cx="8529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  <a:endPara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843" y="6893"/>
              <a:ext cx="65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7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6407785" y="1403985"/>
            <a:ext cx="5193030" cy="1436370"/>
          </a:xfrm>
          <a:prstGeom prst="roundRect">
            <a:avLst>
              <a:gd name="adj" fmla="val 5305"/>
            </a:avLst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srgbClr val="1F4AA9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51815" y="2645410"/>
            <a:ext cx="54660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  <a:p>
            <a:pPr fontAlgn="auto"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</a:p>
          <a:p>
            <a:pPr fontAlgn="auto"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551815" y="1595755"/>
            <a:ext cx="28778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54050" y="5063490"/>
            <a:ext cx="1841500" cy="4318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4A6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0980" y="1557655"/>
            <a:ext cx="1758950" cy="1131570"/>
          </a:xfrm>
          <a:prstGeom prst="rect">
            <a:avLst/>
          </a:prstGeom>
          <a:blipFill rotWithShape="1"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432165" y="1609725"/>
            <a:ext cx="3131820" cy="916940"/>
            <a:chOff x="693" y="6646"/>
            <a:chExt cx="5091" cy="1444"/>
          </a:xfrm>
        </p:grpSpPr>
        <p:sp>
          <p:nvSpPr>
            <p:cNvPr id="19" name="文本框 18"/>
            <p:cNvSpPr txBox="1"/>
            <p:nvPr>
              <p:custDataLst>
                <p:tags r:id="rId14"/>
              </p:custDataLst>
            </p:nvPr>
          </p:nvSpPr>
          <p:spPr>
            <a:xfrm>
              <a:off x="693" y="7124"/>
              <a:ext cx="4762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6407150" y="3003550"/>
            <a:ext cx="5193030" cy="1436370"/>
          </a:xfrm>
          <a:prstGeom prst="roundRect">
            <a:avLst>
              <a:gd name="adj" fmla="val 5305"/>
            </a:avLst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srgbClr val="1F4AA9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406515" y="4603115"/>
            <a:ext cx="5193030" cy="1436370"/>
          </a:xfrm>
          <a:prstGeom prst="roundRect">
            <a:avLst>
              <a:gd name="adj" fmla="val 5305"/>
            </a:avLst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srgbClr val="1F4AA9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70980" y="3234055"/>
            <a:ext cx="1758950" cy="1131570"/>
          </a:xfrm>
          <a:prstGeom prst="rect">
            <a:avLst/>
          </a:prstGeom>
          <a:blipFill rotWithShape="1"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432165" y="3286125"/>
            <a:ext cx="3131820" cy="916940"/>
            <a:chOff x="693" y="6646"/>
            <a:chExt cx="5091" cy="1444"/>
          </a:xfrm>
        </p:grpSpPr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693" y="7124"/>
              <a:ext cx="4762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6570980" y="4737100"/>
            <a:ext cx="1758950" cy="1131570"/>
          </a:xfrm>
          <a:prstGeom prst="rect">
            <a:avLst/>
          </a:prstGeom>
          <a:blipFill rotWithShape="1"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432165" y="4789170"/>
            <a:ext cx="3131820" cy="916940"/>
            <a:chOff x="693" y="6646"/>
            <a:chExt cx="5091" cy="1444"/>
          </a:xfrm>
        </p:grpSpPr>
        <p:sp>
          <p:nvSpPr>
            <p:cNvPr id="25" name="文本框 24"/>
            <p:cNvSpPr txBox="1"/>
            <p:nvPr>
              <p:custDataLst>
                <p:tags r:id="rId10"/>
              </p:custDataLst>
            </p:nvPr>
          </p:nvSpPr>
          <p:spPr>
            <a:xfrm>
              <a:off x="693" y="7124"/>
              <a:ext cx="4762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单击此处输入你的正文，文字是您思想的提炼，请尽量言简意赅的阐述观点；</a:t>
              </a:r>
            </a:p>
          </p:txBody>
        </p:sp>
        <p:sp>
          <p:nvSpPr>
            <p:cNvPr id="2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693" y="6646"/>
              <a:ext cx="509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</p:grpSp>
      <p:sp>
        <p:nvSpPr>
          <p:cNvPr id="27" name="文本框 26"/>
          <p:cNvSpPr txBox="1"/>
          <p:nvPr>
            <p:custDataLst>
              <p:tags r:id="rId4"/>
            </p:custDataLst>
          </p:nvPr>
        </p:nvSpPr>
        <p:spPr>
          <a:xfrm>
            <a:off x="901065" y="5086350"/>
            <a:ext cx="1347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4" name="直接连接符 3"/>
          <p:cNvCxnSpPr/>
          <p:nvPr>
            <p:custDataLst>
              <p:tags r:id="rId8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9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51815" y="3039110"/>
            <a:ext cx="56883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  <a:p>
            <a:pPr fontAlgn="auto"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您的正文已经简明扼要，字字珠玑，但信息却错综复杂，需要用更多的文字来表述；但请您尽可能提炼思想的精髓，否则容易造成观者的阅读压力，适得其反。</a:t>
            </a:r>
          </a:p>
          <a:p>
            <a:pPr fontAlgn="auto">
              <a:lnSpc>
                <a:spcPct val="150000"/>
              </a:lnSpc>
            </a:pPr>
            <a:endParaRPr lang="zh-CN" altLang="en-US" sz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551815" y="1989455"/>
            <a:ext cx="28778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sp>
        <p:nvSpPr>
          <p:cNvPr id="29" name="矩形 28"/>
          <p:cNvSpPr/>
          <p:nvPr/>
        </p:nvSpPr>
        <p:spPr>
          <a:xfrm>
            <a:off x="641350" y="5213350"/>
            <a:ext cx="431800" cy="43200"/>
          </a:xfrm>
          <a:prstGeom prst="rect">
            <a:avLst/>
          </a:prstGeom>
          <a:solidFill>
            <a:srgbClr val="4A6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114EDE"/>
                  </a:gs>
                  <a:gs pos="100000">
                    <a:srgbClr val="237BE7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719570" y="1567180"/>
            <a:ext cx="4881207" cy="4262120"/>
            <a:chOff x="10091" y="2513"/>
            <a:chExt cx="8178" cy="7140"/>
          </a:xfrm>
        </p:grpSpPr>
        <p:sp>
          <p:nvSpPr>
            <p:cNvPr id="4" name="矩形 3"/>
            <p:cNvSpPr/>
            <p:nvPr/>
          </p:nvSpPr>
          <p:spPr>
            <a:xfrm>
              <a:off x="14290" y="2513"/>
              <a:ext cx="3979" cy="3460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91" y="2513"/>
              <a:ext cx="3979" cy="3460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4290" y="6193"/>
              <a:ext cx="3979" cy="3460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091" y="6193"/>
              <a:ext cx="3979" cy="3460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091" y="2513"/>
              <a:ext cx="3979" cy="621"/>
            </a:xfrm>
            <a:prstGeom prst="rect">
              <a:avLst/>
            </a:prstGeom>
            <a:solidFill>
              <a:srgbClr val="4A60DA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9"/>
              </p:custDataLst>
            </p:nvPr>
          </p:nvSpPr>
          <p:spPr>
            <a:xfrm>
              <a:off x="11020" y="2528"/>
              <a:ext cx="2122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>
                  <a:solidFill>
                    <a:schemeClr val="bg1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4289" y="2513"/>
              <a:ext cx="3979" cy="621"/>
            </a:xfrm>
            <a:prstGeom prst="rect">
              <a:avLst/>
            </a:prstGeom>
            <a:solidFill>
              <a:srgbClr val="2F6AF6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0"/>
              </p:custDataLst>
            </p:nvPr>
          </p:nvSpPr>
          <p:spPr>
            <a:xfrm>
              <a:off x="15218" y="2528"/>
              <a:ext cx="2122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>
                  <a:solidFill>
                    <a:schemeClr val="bg1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10091" y="6193"/>
              <a:ext cx="3979" cy="621"/>
            </a:xfrm>
            <a:prstGeom prst="rect">
              <a:avLst/>
            </a:prstGeom>
            <a:solidFill>
              <a:srgbClr val="2F6AF6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1"/>
              </p:custDataLst>
            </p:nvPr>
          </p:nvSpPr>
          <p:spPr>
            <a:xfrm>
              <a:off x="11020" y="6208"/>
              <a:ext cx="2122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>
                  <a:solidFill>
                    <a:schemeClr val="bg1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4289" y="6193"/>
              <a:ext cx="3979" cy="621"/>
            </a:xfrm>
            <a:prstGeom prst="rect">
              <a:avLst/>
            </a:prstGeom>
            <a:solidFill>
              <a:srgbClr val="4A60DA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2"/>
              </p:custDataLst>
            </p:nvPr>
          </p:nvSpPr>
          <p:spPr>
            <a:xfrm>
              <a:off x="15218" y="6208"/>
              <a:ext cx="2122" cy="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spc="100">
                  <a:solidFill>
                    <a:schemeClr val="bg1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添加标题</a:t>
              </a:r>
            </a:p>
          </p:txBody>
        </p:sp>
      </p:grp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5.jpg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0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1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576140" y="376900"/>
            <a:ext cx="4064000" cy="32004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>
              <p:custDataLst>
                <p:tags r:id="rId8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9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408940" y="2266950"/>
            <a:ext cx="9289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kern="100" dirty="0">
                <a:solidFill>
                  <a:srgbClr val="4A60DA"/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ONE</a:t>
            </a:r>
          </a:p>
        </p:txBody>
      </p:sp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408940" y="2952750"/>
            <a:ext cx="1167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与开发环境管理</a:t>
            </a: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1815" y="1593850"/>
            <a:ext cx="3462655" cy="4668520"/>
            <a:chOff x="869" y="2510"/>
            <a:chExt cx="5453" cy="7352"/>
          </a:xfrm>
        </p:grpSpPr>
        <p:grpSp>
          <p:nvGrpSpPr>
            <p:cNvPr id="15" name="组合 14"/>
            <p:cNvGrpSpPr/>
            <p:nvPr/>
          </p:nvGrpSpPr>
          <p:grpSpPr>
            <a:xfrm>
              <a:off x="1674" y="2510"/>
              <a:ext cx="3843" cy="3843"/>
              <a:chOff x="1449" y="2989"/>
              <a:chExt cx="3364" cy="3364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1449" y="2989"/>
                <a:ext cx="3364" cy="3364"/>
              </a:xfrm>
              <a:prstGeom prst="ellipse">
                <a:avLst/>
              </a:prstGeom>
              <a:gradFill>
                <a:gsLst>
                  <a:gs pos="100000">
                    <a:srgbClr val="CDD9F9"/>
                  </a:gs>
                  <a:gs pos="0">
                    <a:schemeClr val="bg1"/>
                  </a:gs>
                </a:gsLst>
                <a:lin ang="5400000" scaled="0"/>
              </a:gradFill>
              <a:ln>
                <a:gradFill>
                  <a:gsLst>
                    <a:gs pos="1000">
                      <a:schemeClr val="bg1"/>
                    </a:gs>
                    <a:gs pos="100000">
                      <a:srgbClr val="A5B9F4"/>
                    </a:gs>
                  </a:gsLst>
                  <a:lin ang="5400000" scaled="1"/>
                </a:gradFill>
              </a:ln>
              <a:effectLst>
                <a:outerShdw blurRad="317500" dist="127000" dir="2700000" algn="tl" rotWithShape="0">
                  <a:srgbClr val="1F4AA9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04" y="3344"/>
                <a:ext cx="2654" cy="2654"/>
              </a:xfrm>
              <a:prstGeom prst="ellipse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gradFill>
                  <a:gsLst>
                    <a:gs pos="1000">
                      <a:schemeClr val="bg1"/>
                    </a:gs>
                    <a:gs pos="88000">
                      <a:srgbClr val="A5B9F4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239" y="7115"/>
              <a:ext cx="2713" cy="350"/>
            </a:xfrm>
            <a:prstGeom prst="roundRect">
              <a:avLst>
                <a:gd name="adj" fmla="val 50000"/>
              </a:avLst>
            </a:prstGeom>
            <a:gradFill>
              <a:gsLst>
                <a:gs pos="79000">
                  <a:srgbClr val="A5B9F4">
                    <a:alpha val="55000"/>
                  </a:srgbClr>
                </a:gs>
                <a:gs pos="0">
                  <a:schemeClr val="bg1">
                    <a:alpha val="16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69" y="6848"/>
              <a:ext cx="5453" cy="3014"/>
              <a:chOff x="1167" y="6728"/>
              <a:chExt cx="5453" cy="3014"/>
            </a:xfrm>
          </p:grpSpPr>
          <p:sp>
            <p:nvSpPr>
              <p:cNvPr id="12" name="文本框 5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1167" y="7543"/>
                <a:ext cx="5452" cy="2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4572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9144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371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18288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auto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MiSans Normal" panose="00000500000000000000" charset="-122"/>
                    <a:sym typeface="+mn-ea"/>
                  </a:rPr>
                  <a:t>单击此处输入你的正文，文字是您思想的提炼，为了最终演示发布的良好效果，请尽量言简意赅的阐述观点；根据需要可酌情增减文字，以便观者可以准确理解您所传达的信息。</a:t>
                </a:r>
                <a:endPara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67" y="6728"/>
                <a:ext cx="545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gradFill>
                      <a:gsLst>
                        <a:gs pos="0">
                          <a:srgbClr val="114EDE"/>
                        </a:gs>
                        <a:gs pos="100000">
                          <a:srgbClr val="237BE7"/>
                        </a:gs>
                      </a:gsLst>
                      <a:lin ang="0" scaled="0"/>
                    </a:gradFill>
                    <a:latin typeface="钉钉进步体" panose="00020600040101010101" pitchFamily="18" charset="-122"/>
                    <a:ea typeface="钉钉进步体" panose="00020600040101010101" pitchFamily="18" charset="-122"/>
                    <a:cs typeface="+mn-ea"/>
                    <a:sym typeface="+mn-lt"/>
                  </a:rPr>
                  <a:t>请添加副标题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373880" y="1593850"/>
            <a:ext cx="3462655" cy="4668520"/>
            <a:chOff x="869" y="2510"/>
            <a:chExt cx="5453" cy="7352"/>
          </a:xfrm>
        </p:grpSpPr>
        <p:grpSp>
          <p:nvGrpSpPr>
            <p:cNvPr id="19" name="组合 18"/>
            <p:cNvGrpSpPr/>
            <p:nvPr/>
          </p:nvGrpSpPr>
          <p:grpSpPr>
            <a:xfrm>
              <a:off x="1674" y="2510"/>
              <a:ext cx="3843" cy="3843"/>
              <a:chOff x="1449" y="2989"/>
              <a:chExt cx="3364" cy="3364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449" y="2989"/>
                <a:ext cx="3364" cy="3364"/>
              </a:xfrm>
              <a:prstGeom prst="ellipse">
                <a:avLst/>
              </a:prstGeom>
              <a:gradFill>
                <a:gsLst>
                  <a:gs pos="100000">
                    <a:srgbClr val="CDD9F9"/>
                  </a:gs>
                  <a:gs pos="0">
                    <a:schemeClr val="bg1"/>
                  </a:gs>
                </a:gsLst>
                <a:lin ang="5400000" scaled="0"/>
              </a:gradFill>
              <a:ln>
                <a:gradFill>
                  <a:gsLst>
                    <a:gs pos="1000">
                      <a:schemeClr val="bg1"/>
                    </a:gs>
                    <a:gs pos="88000">
                      <a:srgbClr val="A5B9F4"/>
                    </a:gs>
                  </a:gsLst>
                  <a:lin ang="5400000" scaled="1"/>
                </a:gradFill>
              </a:ln>
              <a:effectLst>
                <a:outerShdw blurRad="317500" dist="127000" dir="2700000" algn="tl" rotWithShape="0">
                  <a:srgbClr val="1F4AA9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804" y="3344"/>
                <a:ext cx="2654" cy="2654"/>
              </a:xfrm>
              <a:prstGeom prst="ellipse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gradFill>
                  <a:gsLst>
                    <a:gs pos="1000">
                      <a:schemeClr val="bg1"/>
                    </a:gs>
                    <a:gs pos="88000">
                      <a:srgbClr val="A5B9F4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</p:grpSp>
        <p:sp>
          <p:nvSpPr>
            <p:cNvPr id="22" name="圆角矩形 21"/>
            <p:cNvSpPr/>
            <p:nvPr/>
          </p:nvSpPr>
          <p:spPr>
            <a:xfrm>
              <a:off x="2277" y="7095"/>
              <a:ext cx="2637" cy="350"/>
            </a:xfrm>
            <a:prstGeom prst="roundRect">
              <a:avLst>
                <a:gd name="adj" fmla="val 50000"/>
              </a:avLst>
            </a:prstGeom>
            <a:gradFill>
              <a:gsLst>
                <a:gs pos="79000">
                  <a:srgbClr val="A5B9F4">
                    <a:alpha val="55000"/>
                  </a:srgbClr>
                </a:gs>
                <a:gs pos="0">
                  <a:schemeClr val="bg1">
                    <a:alpha val="16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69" y="6848"/>
              <a:ext cx="5453" cy="3014"/>
              <a:chOff x="1167" y="6728"/>
              <a:chExt cx="5453" cy="3014"/>
            </a:xfrm>
          </p:grpSpPr>
          <p:sp>
            <p:nvSpPr>
              <p:cNvPr id="24" name="文本框 5"/>
              <p:cNvSpPr txBox="1"/>
              <p:nvPr>
                <p:custDataLst>
                  <p:tags r:id="rId9"/>
                </p:custDataLst>
              </p:nvPr>
            </p:nvSpPr>
            <p:spPr bwMode="auto">
              <a:xfrm>
                <a:off x="1167" y="7543"/>
                <a:ext cx="5452" cy="2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4572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9144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371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18288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auto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MiSans Normal" panose="00000500000000000000" charset="-122"/>
                    <a:sym typeface="+mn-ea"/>
                  </a:rPr>
                  <a:t>单击此处输入你的正文，文字是您思想的提炼，为了最终演示发布的良好效果，请尽量言简意赅的阐述观点；根据需要可酌情增减文字，以便观者可以准确理解您所传达的信息。</a:t>
                </a:r>
                <a:endPara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167" y="6728"/>
                <a:ext cx="545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gradFill>
                      <a:gsLst>
                        <a:gs pos="0">
                          <a:srgbClr val="114EDE"/>
                        </a:gs>
                        <a:gs pos="100000">
                          <a:srgbClr val="237BE7"/>
                        </a:gs>
                      </a:gsLst>
                      <a:lin ang="0" scaled="0"/>
                    </a:gradFill>
                    <a:latin typeface="钉钉进步体" panose="00020600040101010101" pitchFamily="18" charset="-122"/>
                    <a:ea typeface="钉钉进步体" panose="00020600040101010101" pitchFamily="18" charset="-122"/>
                    <a:cs typeface="+mn-ea"/>
                    <a:sym typeface="+mn-lt"/>
                  </a:rPr>
                  <a:t>请添加副标题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8195945" y="1593850"/>
            <a:ext cx="3462655" cy="4668520"/>
            <a:chOff x="869" y="2510"/>
            <a:chExt cx="5453" cy="7352"/>
          </a:xfrm>
        </p:grpSpPr>
        <p:grpSp>
          <p:nvGrpSpPr>
            <p:cNvPr id="27" name="组合 26"/>
            <p:cNvGrpSpPr/>
            <p:nvPr/>
          </p:nvGrpSpPr>
          <p:grpSpPr>
            <a:xfrm>
              <a:off x="1674" y="2510"/>
              <a:ext cx="3843" cy="3843"/>
              <a:chOff x="1449" y="2989"/>
              <a:chExt cx="3364" cy="336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449" y="2989"/>
                <a:ext cx="3364" cy="3364"/>
              </a:xfrm>
              <a:prstGeom prst="ellipse">
                <a:avLst/>
              </a:prstGeom>
              <a:gradFill>
                <a:gsLst>
                  <a:gs pos="100000">
                    <a:srgbClr val="CDD9F9"/>
                  </a:gs>
                  <a:gs pos="0">
                    <a:schemeClr val="bg1"/>
                  </a:gs>
                </a:gsLst>
                <a:lin ang="5400000" scaled="0"/>
              </a:gradFill>
              <a:ln>
                <a:gradFill>
                  <a:gsLst>
                    <a:gs pos="1000">
                      <a:schemeClr val="bg1"/>
                    </a:gs>
                    <a:gs pos="88000">
                      <a:srgbClr val="A5B9F4"/>
                    </a:gs>
                  </a:gsLst>
                  <a:lin ang="5400000" scaled="1"/>
                </a:gradFill>
              </a:ln>
              <a:effectLst>
                <a:outerShdw blurRad="317500" dist="127000" dir="2700000" algn="tl" rotWithShape="0">
                  <a:srgbClr val="1F4AA9">
                    <a:alpha val="1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04" y="3344"/>
                <a:ext cx="2654" cy="2654"/>
              </a:xfrm>
              <a:prstGeom prst="ellipse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gradFill>
                  <a:gsLst>
                    <a:gs pos="1000">
                      <a:schemeClr val="bg1"/>
                    </a:gs>
                    <a:gs pos="88000">
                      <a:srgbClr val="A5B9F4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</a:endParaRPr>
              </a:p>
            </p:txBody>
          </p:sp>
        </p:grpSp>
        <p:sp>
          <p:nvSpPr>
            <p:cNvPr id="31" name="圆角矩形 30"/>
            <p:cNvSpPr/>
            <p:nvPr/>
          </p:nvSpPr>
          <p:spPr>
            <a:xfrm>
              <a:off x="2277" y="7115"/>
              <a:ext cx="2636" cy="350"/>
            </a:xfrm>
            <a:prstGeom prst="roundRect">
              <a:avLst>
                <a:gd name="adj" fmla="val 50000"/>
              </a:avLst>
            </a:prstGeom>
            <a:gradFill>
              <a:gsLst>
                <a:gs pos="79000">
                  <a:srgbClr val="A5B9F4">
                    <a:alpha val="55000"/>
                  </a:srgbClr>
                </a:gs>
                <a:gs pos="0">
                  <a:schemeClr val="bg1">
                    <a:alpha val="16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869" y="6848"/>
              <a:ext cx="5453" cy="3014"/>
              <a:chOff x="1167" y="6728"/>
              <a:chExt cx="5453" cy="3014"/>
            </a:xfrm>
          </p:grpSpPr>
          <p:sp>
            <p:nvSpPr>
              <p:cNvPr id="34" name="文本框 5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1167" y="7543"/>
                <a:ext cx="5452" cy="2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4572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9144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371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18288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indent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fontAlgn="auto">
                  <a:lnSpc>
                    <a:spcPct val="150000"/>
                  </a:lnSpc>
                </a:pPr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cs typeface="MiSans Normal" panose="00000500000000000000" charset="-122"/>
                    <a:sym typeface="+mn-ea"/>
                  </a:rPr>
                  <a:t>单击此处输入你的正文，文字是您思想的提炼，为了最终演示发布的良好效果，请尽量言简意赅的阐述观点；根据需要可酌情增减文字，以便观者可以准确理解您所传达的信息。</a:t>
                </a:r>
                <a:endPara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67" y="6728"/>
                <a:ext cx="545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>
                    <a:gradFill>
                      <a:gsLst>
                        <a:gs pos="0">
                          <a:srgbClr val="114EDE"/>
                        </a:gs>
                        <a:gs pos="100000">
                          <a:srgbClr val="237BE7"/>
                        </a:gs>
                      </a:gsLst>
                      <a:lin ang="0" scaled="0"/>
                    </a:gradFill>
                    <a:latin typeface="钉钉进步体" panose="00020600040101010101" pitchFamily="18" charset="-122"/>
                    <a:ea typeface="钉钉进步体" panose="00020600040101010101" pitchFamily="18" charset="-122"/>
                    <a:cs typeface="+mn-ea"/>
                    <a:sym typeface="+mn-lt"/>
                  </a:rPr>
                  <a:t>请添加副标题</a:t>
                </a:r>
              </a:p>
            </p:txBody>
          </p:sp>
        </p:grpSp>
      </p:grp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工作内容回顾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5.jpg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3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4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0690" y="376900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YOU LOGO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576140" y="376900"/>
            <a:ext cx="4064000" cy="32004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418465" y="3870960"/>
            <a:ext cx="475170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408940" y="2266950"/>
            <a:ext cx="9289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kern="100">
                <a:solidFill>
                  <a:srgbClr val="4A60DA"/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TWO</a:t>
            </a: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08940" y="2952750"/>
            <a:ext cx="1167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工作完成情况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3" name="直接连接符 2"/>
            <p:cNvCxnSpPr/>
            <p:nvPr>
              <p:custDataLst>
                <p:tags r:id="rId10"/>
              </p:custDataLst>
            </p:nvPr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440055" y="2754630"/>
            <a:ext cx="5177155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单击此处输入你的正文，文字是您思想的提炼。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440055" y="3194685"/>
            <a:ext cx="5243195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06400" y="4019550"/>
            <a:ext cx="1393190" cy="1503680"/>
            <a:chOff x="640" y="6330"/>
            <a:chExt cx="2194" cy="2368"/>
          </a:xfrm>
        </p:grpSpPr>
        <p:sp>
          <p:nvSpPr>
            <p:cNvPr id="8" name="椭圆 7"/>
            <p:cNvSpPr/>
            <p:nvPr/>
          </p:nvSpPr>
          <p:spPr>
            <a:xfrm>
              <a:off x="1358" y="6330"/>
              <a:ext cx="879" cy="879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14ED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1"/>
              </p:custDataLst>
            </p:nvPr>
          </p:nvSpPr>
          <p:spPr>
            <a:xfrm>
              <a:off x="640" y="7246"/>
              <a:ext cx="219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169160" y="4019550"/>
            <a:ext cx="1393190" cy="1503680"/>
            <a:chOff x="640" y="6330"/>
            <a:chExt cx="2194" cy="2368"/>
          </a:xfrm>
        </p:grpSpPr>
        <p:sp>
          <p:nvSpPr>
            <p:cNvPr id="14" name="椭圆 13"/>
            <p:cNvSpPr/>
            <p:nvPr>
              <p:custDataLst>
                <p:tags r:id="rId19"/>
              </p:custDataLst>
            </p:nvPr>
          </p:nvSpPr>
          <p:spPr>
            <a:xfrm>
              <a:off x="1358" y="6330"/>
              <a:ext cx="879" cy="879"/>
            </a:xfrm>
            <a:prstGeom prst="ellipse">
              <a:avLst/>
            </a:prstGeom>
            <a:solidFill>
              <a:srgbClr val="2F6A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20"/>
              </p:custDataLst>
            </p:nvPr>
          </p:nvSpPr>
          <p:spPr>
            <a:xfrm>
              <a:off x="640" y="7246"/>
              <a:ext cx="219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64610" y="4019550"/>
            <a:ext cx="1393190" cy="1503680"/>
            <a:chOff x="640" y="6330"/>
            <a:chExt cx="2194" cy="2368"/>
          </a:xfrm>
        </p:grpSpPr>
        <p:sp>
          <p:nvSpPr>
            <p:cNvPr id="19" name="椭圆 18"/>
            <p:cNvSpPr/>
            <p:nvPr>
              <p:custDataLst>
                <p:tags r:id="rId17"/>
              </p:custDataLst>
            </p:nvPr>
          </p:nvSpPr>
          <p:spPr>
            <a:xfrm>
              <a:off x="1358" y="6330"/>
              <a:ext cx="879" cy="879"/>
            </a:xfrm>
            <a:prstGeom prst="ellipse">
              <a:avLst/>
            </a:prstGeom>
            <a:solidFill>
              <a:srgbClr val="E3DC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640" y="7246"/>
              <a:ext cx="2194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单击此处输入你的正文，文字是您思想的提炼。</a:t>
              </a:r>
            </a:p>
          </p:txBody>
        </p:sp>
      </p:grpSp>
      <p:cxnSp>
        <p:nvCxnSpPr>
          <p:cNvPr id="23" name="直接连接符 22"/>
          <p:cNvCxnSpPr/>
          <p:nvPr/>
        </p:nvCxnSpPr>
        <p:spPr>
          <a:xfrm flipH="1">
            <a:off x="2021205" y="4028440"/>
            <a:ext cx="0" cy="1414145"/>
          </a:xfrm>
          <a:prstGeom prst="line">
            <a:avLst/>
          </a:prstGeom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3752215" y="4028440"/>
            <a:ext cx="0" cy="1414145"/>
          </a:xfrm>
          <a:prstGeom prst="line">
            <a:avLst/>
          </a:prstGeom>
          <a:ln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图表 24"/>
          <p:cNvGraphicFramePr/>
          <p:nvPr/>
        </p:nvGraphicFramePr>
        <p:xfrm>
          <a:off x="6026150" y="1681480"/>
          <a:ext cx="5833110" cy="4375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26" name="椭圆 25"/>
          <p:cNvSpPr/>
          <p:nvPr/>
        </p:nvSpPr>
        <p:spPr>
          <a:xfrm>
            <a:off x="7933055" y="2697480"/>
            <a:ext cx="2019300" cy="2019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7" name="副标题 3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9863455" y="3717290"/>
            <a:ext cx="83566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spc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iSans Semibold" panose="00000700000000000000" charset="-122"/>
                <a:sym typeface="+mn-ea"/>
              </a:rPr>
              <a:t>65%</a:t>
            </a:r>
          </a:p>
        </p:txBody>
      </p:sp>
      <p:sp>
        <p:nvSpPr>
          <p:cNvPr id="28" name="副标题 3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33055" y="2192020"/>
            <a:ext cx="83566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spc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iSans Semibold" panose="00000700000000000000" charset="-122"/>
                <a:sym typeface="+mn-ea"/>
              </a:rPr>
              <a:t>15%</a:t>
            </a:r>
          </a:p>
        </p:txBody>
      </p:sp>
      <p:sp>
        <p:nvSpPr>
          <p:cNvPr id="29" name="副标题 33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089775" y="3482340"/>
            <a:ext cx="83566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Wingdings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000" spc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iSans Semibold" panose="00000700000000000000" charset="-122"/>
                <a:sym typeface="+mn-ea"/>
              </a:rPr>
              <a:t>20%</a:t>
            </a:r>
          </a:p>
        </p:txBody>
      </p:sp>
      <p:sp>
        <p:nvSpPr>
          <p:cNvPr id="286" name="任意多边形 285"/>
          <p:cNvSpPr/>
          <p:nvPr>
            <p:custDataLst>
              <p:tags r:id="rId8"/>
            </p:custDataLst>
          </p:nvPr>
        </p:nvSpPr>
        <p:spPr>
          <a:xfrm rot="2700000">
            <a:off x="4436110" y="4155440"/>
            <a:ext cx="338455" cy="323850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10292" h="9796">
                <a:moveTo>
                  <a:pt x="9079" y="3907"/>
                </a:moveTo>
                <a:cubicBezTo>
                  <a:pt x="9085" y="3904"/>
                  <a:pt x="9195" y="3897"/>
                  <a:pt x="9216" y="3897"/>
                </a:cubicBezTo>
                <a:lnTo>
                  <a:pt x="9217" y="3897"/>
                </a:lnTo>
                <a:lnTo>
                  <a:pt x="9219" y="3897"/>
                </a:lnTo>
                <a:lnTo>
                  <a:pt x="9221" y="3897"/>
                </a:lnTo>
                <a:lnTo>
                  <a:pt x="9222" y="3897"/>
                </a:lnTo>
                <a:lnTo>
                  <a:pt x="9223" y="3897"/>
                </a:lnTo>
                <a:lnTo>
                  <a:pt x="9224" y="3897"/>
                </a:lnTo>
                <a:lnTo>
                  <a:pt x="9224" y="3897"/>
                </a:lnTo>
                <a:lnTo>
                  <a:pt x="9224" y="3897"/>
                </a:lnTo>
                <a:lnTo>
                  <a:pt x="9225" y="3897"/>
                </a:lnTo>
                <a:lnTo>
                  <a:pt x="9253" y="3897"/>
                </a:lnTo>
                <a:lnTo>
                  <a:pt x="9281" y="3897"/>
                </a:lnTo>
                <a:cubicBezTo>
                  <a:pt x="9853" y="3884"/>
                  <a:pt x="10304" y="4506"/>
                  <a:pt x="10291" y="4916"/>
                </a:cubicBezTo>
                <a:lnTo>
                  <a:pt x="10291" y="4938"/>
                </a:lnTo>
                <a:lnTo>
                  <a:pt x="10291" y="4964"/>
                </a:lnTo>
                <a:lnTo>
                  <a:pt x="10291" y="4992"/>
                </a:lnTo>
                <a:lnTo>
                  <a:pt x="10292" y="5020"/>
                </a:lnTo>
                <a:cubicBezTo>
                  <a:pt x="10304" y="5593"/>
                  <a:pt x="9682" y="6044"/>
                  <a:pt x="9273" y="6031"/>
                </a:cubicBezTo>
                <a:lnTo>
                  <a:pt x="9250" y="6031"/>
                </a:lnTo>
                <a:lnTo>
                  <a:pt x="9225" y="6031"/>
                </a:lnTo>
                <a:cubicBezTo>
                  <a:pt x="9221" y="6031"/>
                  <a:pt x="9213" y="6031"/>
                  <a:pt x="9212" y="6031"/>
                </a:cubicBezTo>
                <a:lnTo>
                  <a:pt x="9211" y="6031"/>
                </a:lnTo>
                <a:lnTo>
                  <a:pt x="9211" y="6031"/>
                </a:lnTo>
                <a:lnTo>
                  <a:pt x="9209" y="6031"/>
                </a:lnTo>
                <a:cubicBezTo>
                  <a:pt x="9162" y="6031"/>
                  <a:pt x="9084" y="6022"/>
                  <a:pt x="9079" y="6021"/>
                </a:cubicBezTo>
                <a:lnTo>
                  <a:pt x="9079" y="6021"/>
                </a:lnTo>
                <a:lnTo>
                  <a:pt x="9078" y="6021"/>
                </a:lnTo>
                <a:lnTo>
                  <a:pt x="9078" y="6021"/>
                </a:lnTo>
                <a:lnTo>
                  <a:pt x="9077" y="6021"/>
                </a:lnTo>
                <a:lnTo>
                  <a:pt x="9077" y="6021"/>
                </a:lnTo>
                <a:lnTo>
                  <a:pt x="9077" y="6021"/>
                </a:lnTo>
                <a:lnTo>
                  <a:pt x="9078" y="6021"/>
                </a:lnTo>
                <a:lnTo>
                  <a:pt x="9079" y="6021"/>
                </a:lnTo>
                <a:lnTo>
                  <a:pt x="9079" y="6034"/>
                </a:lnTo>
                <a:lnTo>
                  <a:pt x="6786" y="6034"/>
                </a:lnTo>
                <a:lnTo>
                  <a:pt x="6786" y="3898"/>
                </a:lnTo>
                <a:lnTo>
                  <a:pt x="9079" y="3898"/>
                </a:lnTo>
                <a:lnTo>
                  <a:pt x="9079" y="3907"/>
                </a:lnTo>
                <a:close/>
                <a:moveTo>
                  <a:pt x="8890" y="5299"/>
                </a:moveTo>
                <a:cubicBezTo>
                  <a:pt x="8796" y="5216"/>
                  <a:pt x="8749" y="5061"/>
                  <a:pt x="8751" y="4975"/>
                </a:cubicBezTo>
                <a:lnTo>
                  <a:pt x="8751" y="4970"/>
                </a:lnTo>
                <a:lnTo>
                  <a:pt x="8751" y="4959"/>
                </a:lnTo>
                <a:lnTo>
                  <a:pt x="8750" y="4947"/>
                </a:lnTo>
                <a:lnTo>
                  <a:pt x="8750" y="4935"/>
                </a:lnTo>
                <a:cubicBezTo>
                  <a:pt x="8743" y="4702"/>
                  <a:pt x="9014" y="4482"/>
                  <a:pt x="9198" y="4490"/>
                </a:cubicBezTo>
                <a:lnTo>
                  <a:pt x="9209" y="4490"/>
                </a:lnTo>
                <a:lnTo>
                  <a:pt x="9219" y="4490"/>
                </a:lnTo>
                <a:lnTo>
                  <a:pt x="9231" y="4489"/>
                </a:lnTo>
                <a:lnTo>
                  <a:pt x="9243" y="4489"/>
                </a:lnTo>
                <a:lnTo>
                  <a:pt x="9255" y="4489"/>
                </a:lnTo>
                <a:cubicBezTo>
                  <a:pt x="9487" y="4485"/>
                  <a:pt x="9707" y="4752"/>
                  <a:pt x="9700" y="4937"/>
                </a:cubicBezTo>
                <a:lnTo>
                  <a:pt x="9699" y="4948"/>
                </a:lnTo>
                <a:lnTo>
                  <a:pt x="9699" y="4959"/>
                </a:lnTo>
                <a:lnTo>
                  <a:pt x="9699" y="4970"/>
                </a:lnTo>
                <a:lnTo>
                  <a:pt x="9699" y="4982"/>
                </a:lnTo>
                <a:lnTo>
                  <a:pt x="9700" y="4993"/>
                </a:lnTo>
                <a:cubicBezTo>
                  <a:pt x="9706" y="5227"/>
                  <a:pt x="9436" y="5446"/>
                  <a:pt x="9251" y="5439"/>
                </a:cubicBezTo>
                <a:lnTo>
                  <a:pt x="9241" y="5439"/>
                </a:lnTo>
                <a:lnTo>
                  <a:pt x="9231" y="5438"/>
                </a:lnTo>
                <a:lnTo>
                  <a:pt x="9219" y="5438"/>
                </a:lnTo>
                <a:lnTo>
                  <a:pt x="9213" y="5438"/>
                </a:lnTo>
                <a:lnTo>
                  <a:pt x="9208" y="5438"/>
                </a:lnTo>
                <a:cubicBezTo>
                  <a:pt x="9093" y="5440"/>
                  <a:pt x="8951" y="5367"/>
                  <a:pt x="8890" y="5299"/>
                </a:cubicBezTo>
                <a:close/>
                <a:moveTo>
                  <a:pt x="6453" y="5404"/>
                </a:moveTo>
                <a:lnTo>
                  <a:pt x="6453" y="1111"/>
                </a:lnTo>
                <a:lnTo>
                  <a:pt x="6454" y="1095"/>
                </a:lnTo>
                <a:lnTo>
                  <a:pt x="6454" y="1068"/>
                </a:lnTo>
                <a:lnTo>
                  <a:pt x="6455" y="1039"/>
                </a:lnTo>
                <a:lnTo>
                  <a:pt x="6455" y="1011"/>
                </a:lnTo>
                <a:cubicBezTo>
                  <a:pt x="6468" y="439"/>
                  <a:pt x="5845" y="-12"/>
                  <a:pt x="5436" y="1"/>
                </a:cubicBezTo>
                <a:lnTo>
                  <a:pt x="5413" y="1"/>
                </a:lnTo>
                <a:lnTo>
                  <a:pt x="5388" y="1"/>
                </a:lnTo>
                <a:lnTo>
                  <a:pt x="5359" y="1"/>
                </a:lnTo>
                <a:lnTo>
                  <a:pt x="5331" y="0"/>
                </a:lnTo>
                <a:cubicBezTo>
                  <a:pt x="4759" y="-16"/>
                  <a:pt x="4308" y="619"/>
                  <a:pt x="4321" y="1012"/>
                </a:cubicBezTo>
                <a:lnTo>
                  <a:pt x="4321" y="1034"/>
                </a:lnTo>
                <a:lnTo>
                  <a:pt x="4321" y="1058"/>
                </a:lnTo>
                <a:lnTo>
                  <a:pt x="4317" y="1058"/>
                </a:lnTo>
                <a:lnTo>
                  <a:pt x="4317" y="5404"/>
                </a:lnTo>
                <a:lnTo>
                  <a:pt x="6453" y="5404"/>
                </a:lnTo>
                <a:close/>
                <a:moveTo>
                  <a:pt x="5474" y="4673"/>
                </a:moveTo>
                <a:lnTo>
                  <a:pt x="5474" y="974"/>
                </a:lnTo>
                <a:lnTo>
                  <a:pt x="5475" y="974"/>
                </a:lnTo>
                <a:lnTo>
                  <a:pt x="5475" y="972"/>
                </a:lnTo>
                <a:lnTo>
                  <a:pt x="5474" y="967"/>
                </a:lnTo>
                <a:lnTo>
                  <a:pt x="5474" y="962"/>
                </a:lnTo>
                <a:lnTo>
                  <a:pt x="5474" y="953"/>
                </a:lnTo>
                <a:lnTo>
                  <a:pt x="5473" y="947"/>
                </a:lnTo>
                <a:lnTo>
                  <a:pt x="5473" y="943"/>
                </a:lnTo>
                <a:cubicBezTo>
                  <a:pt x="5471" y="840"/>
                  <a:pt x="5581" y="761"/>
                  <a:pt x="5654" y="763"/>
                </a:cubicBezTo>
                <a:lnTo>
                  <a:pt x="5658" y="763"/>
                </a:lnTo>
                <a:lnTo>
                  <a:pt x="5662" y="763"/>
                </a:lnTo>
                <a:lnTo>
                  <a:pt x="5667" y="763"/>
                </a:lnTo>
                <a:lnTo>
                  <a:pt x="5672" y="763"/>
                </a:lnTo>
                <a:cubicBezTo>
                  <a:pt x="5774" y="761"/>
                  <a:pt x="5854" y="871"/>
                  <a:pt x="5852" y="944"/>
                </a:cubicBezTo>
                <a:lnTo>
                  <a:pt x="5852" y="948"/>
                </a:lnTo>
                <a:lnTo>
                  <a:pt x="5851" y="953"/>
                </a:lnTo>
                <a:lnTo>
                  <a:pt x="5851" y="962"/>
                </a:lnTo>
                <a:lnTo>
                  <a:pt x="5851" y="967"/>
                </a:lnTo>
                <a:lnTo>
                  <a:pt x="5850" y="972"/>
                </a:lnTo>
                <a:lnTo>
                  <a:pt x="5850" y="974"/>
                </a:lnTo>
                <a:lnTo>
                  <a:pt x="5851" y="974"/>
                </a:lnTo>
                <a:lnTo>
                  <a:pt x="5851" y="4673"/>
                </a:lnTo>
                <a:lnTo>
                  <a:pt x="5852" y="4678"/>
                </a:lnTo>
                <a:cubicBezTo>
                  <a:pt x="5854" y="4770"/>
                  <a:pt x="5746" y="4856"/>
                  <a:pt x="5675" y="4854"/>
                </a:cubicBezTo>
                <a:lnTo>
                  <a:pt x="5671" y="4854"/>
                </a:lnTo>
                <a:lnTo>
                  <a:pt x="5667" y="4854"/>
                </a:lnTo>
                <a:lnTo>
                  <a:pt x="5662" y="4854"/>
                </a:lnTo>
                <a:lnTo>
                  <a:pt x="5657" y="4854"/>
                </a:lnTo>
                <a:lnTo>
                  <a:pt x="5652" y="4854"/>
                </a:lnTo>
                <a:lnTo>
                  <a:pt x="5648" y="4854"/>
                </a:lnTo>
                <a:cubicBezTo>
                  <a:pt x="5549" y="4854"/>
                  <a:pt x="5471" y="4740"/>
                  <a:pt x="5473" y="4677"/>
                </a:cubicBezTo>
                <a:lnTo>
                  <a:pt x="5474" y="4673"/>
                </a:lnTo>
                <a:close/>
                <a:moveTo>
                  <a:pt x="4809" y="4689"/>
                </a:moveTo>
                <a:lnTo>
                  <a:pt x="4809" y="990"/>
                </a:lnTo>
                <a:lnTo>
                  <a:pt x="4810" y="990"/>
                </a:lnTo>
                <a:lnTo>
                  <a:pt x="4810" y="988"/>
                </a:lnTo>
                <a:lnTo>
                  <a:pt x="4810" y="983"/>
                </a:lnTo>
                <a:lnTo>
                  <a:pt x="4809" y="978"/>
                </a:lnTo>
                <a:lnTo>
                  <a:pt x="4809" y="973"/>
                </a:lnTo>
                <a:lnTo>
                  <a:pt x="4809" y="968"/>
                </a:lnTo>
                <a:lnTo>
                  <a:pt x="4809" y="963"/>
                </a:lnTo>
                <a:lnTo>
                  <a:pt x="4809" y="958"/>
                </a:lnTo>
                <a:cubicBezTo>
                  <a:pt x="4807" y="857"/>
                  <a:pt x="4917" y="777"/>
                  <a:pt x="4989" y="779"/>
                </a:cubicBezTo>
                <a:lnTo>
                  <a:pt x="4993" y="779"/>
                </a:lnTo>
                <a:lnTo>
                  <a:pt x="4998" y="779"/>
                </a:lnTo>
                <a:lnTo>
                  <a:pt x="5003" y="779"/>
                </a:lnTo>
                <a:lnTo>
                  <a:pt x="5008" y="779"/>
                </a:lnTo>
                <a:cubicBezTo>
                  <a:pt x="5109" y="777"/>
                  <a:pt x="5189" y="887"/>
                  <a:pt x="5187" y="960"/>
                </a:cubicBezTo>
                <a:lnTo>
                  <a:pt x="5187" y="964"/>
                </a:lnTo>
                <a:lnTo>
                  <a:pt x="5187" y="964"/>
                </a:lnTo>
                <a:lnTo>
                  <a:pt x="5187" y="965"/>
                </a:lnTo>
                <a:lnTo>
                  <a:pt x="5187" y="966"/>
                </a:lnTo>
                <a:cubicBezTo>
                  <a:pt x="5187" y="975"/>
                  <a:pt x="5186" y="990"/>
                  <a:pt x="5186" y="990"/>
                </a:cubicBezTo>
                <a:lnTo>
                  <a:pt x="5185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6" y="990"/>
                </a:lnTo>
                <a:lnTo>
                  <a:pt x="5187" y="990"/>
                </a:lnTo>
                <a:lnTo>
                  <a:pt x="5187" y="4689"/>
                </a:lnTo>
                <a:lnTo>
                  <a:pt x="5187" y="4689"/>
                </a:lnTo>
                <a:lnTo>
                  <a:pt x="5187" y="4693"/>
                </a:lnTo>
                <a:cubicBezTo>
                  <a:pt x="5190" y="4785"/>
                  <a:pt x="5082" y="4871"/>
                  <a:pt x="5011" y="4869"/>
                </a:cubicBezTo>
                <a:lnTo>
                  <a:pt x="5007" y="4869"/>
                </a:lnTo>
                <a:lnTo>
                  <a:pt x="5002" y="4869"/>
                </a:lnTo>
                <a:lnTo>
                  <a:pt x="4998" y="4869"/>
                </a:lnTo>
                <a:lnTo>
                  <a:pt x="4993" y="4869"/>
                </a:lnTo>
                <a:lnTo>
                  <a:pt x="4988" y="4869"/>
                </a:lnTo>
                <a:cubicBezTo>
                  <a:pt x="4887" y="4873"/>
                  <a:pt x="4806" y="4757"/>
                  <a:pt x="4809" y="4692"/>
                </a:cubicBezTo>
                <a:lnTo>
                  <a:pt x="4809" y="4689"/>
                </a:lnTo>
                <a:lnTo>
                  <a:pt x="4809" y="4689"/>
                </a:lnTo>
                <a:close/>
                <a:moveTo>
                  <a:pt x="28" y="4130"/>
                </a:moveTo>
                <a:cubicBezTo>
                  <a:pt x="290" y="3422"/>
                  <a:pt x="1199" y="2919"/>
                  <a:pt x="1844" y="2938"/>
                </a:cubicBezTo>
                <a:lnTo>
                  <a:pt x="1879" y="2938"/>
                </a:lnTo>
                <a:lnTo>
                  <a:pt x="1914" y="2940"/>
                </a:lnTo>
                <a:lnTo>
                  <a:pt x="1968" y="2940"/>
                </a:lnTo>
                <a:cubicBezTo>
                  <a:pt x="3065" y="2926"/>
                  <a:pt x="3927" y="4031"/>
                  <a:pt x="3912" y="4909"/>
                </a:cubicBezTo>
                <a:lnTo>
                  <a:pt x="3912" y="4958"/>
                </a:lnTo>
                <a:lnTo>
                  <a:pt x="3910" y="5006"/>
                </a:lnTo>
                <a:lnTo>
                  <a:pt x="3910" y="5060"/>
                </a:lnTo>
                <a:cubicBezTo>
                  <a:pt x="3924" y="6157"/>
                  <a:pt x="2818" y="7019"/>
                  <a:pt x="1940" y="7003"/>
                </a:cubicBezTo>
                <a:lnTo>
                  <a:pt x="1892" y="7003"/>
                </a:lnTo>
                <a:lnTo>
                  <a:pt x="1843" y="7002"/>
                </a:lnTo>
                <a:lnTo>
                  <a:pt x="1803" y="7002"/>
                </a:lnTo>
                <a:cubicBezTo>
                  <a:pt x="971" y="7020"/>
                  <a:pt x="196" y="6307"/>
                  <a:pt x="0" y="5747"/>
                </a:cubicBezTo>
                <a:lnTo>
                  <a:pt x="1820" y="5779"/>
                </a:lnTo>
                <a:lnTo>
                  <a:pt x="1827" y="5779"/>
                </a:lnTo>
                <a:lnTo>
                  <a:pt x="1835" y="5779"/>
                </a:lnTo>
                <a:cubicBezTo>
                  <a:pt x="1982" y="5781"/>
                  <a:pt x="2099" y="5632"/>
                  <a:pt x="2094" y="5514"/>
                </a:cubicBezTo>
                <a:lnTo>
                  <a:pt x="2113" y="4436"/>
                </a:lnTo>
                <a:lnTo>
                  <a:pt x="2114" y="4429"/>
                </a:lnTo>
                <a:lnTo>
                  <a:pt x="2114" y="4422"/>
                </a:lnTo>
                <a:cubicBezTo>
                  <a:pt x="2116" y="4274"/>
                  <a:pt x="1967" y="4157"/>
                  <a:pt x="1848" y="4162"/>
                </a:cubicBezTo>
                <a:lnTo>
                  <a:pt x="28" y="4130"/>
                </a:lnTo>
                <a:close/>
                <a:moveTo>
                  <a:pt x="4954" y="7302"/>
                </a:moveTo>
                <a:lnTo>
                  <a:pt x="4954" y="5852"/>
                </a:lnTo>
                <a:lnTo>
                  <a:pt x="5665" y="5852"/>
                </a:lnTo>
                <a:lnTo>
                  <a:pt x="5665" y="7308"/>
                </a:lnTo>
                <a:lnTo>
                  <a:pt x="5670" y="7308"/>
                </a:lnTo>
                <a:lnTo>
                  <a:pt x="6000" y="7841"/>
                </a:lnTo>
                <a:lnTo>
                  <a:pt x="5995" y="7841"/>
                </a:lnTo>
                <a:lnTo>
                  <a:pt x="5608" y="9757"/>
                </a:lnTo>
                <a:lnTo>
                  <a:pt x="5002" y="9795"/>
                </a:lnTo>
                <a:lnTo>
                  <a:pt x="4612" y="7816"/>
                </a:lnTo>
                <a:lnTo>
                  <a:pt x="4620" y="7816"/>
                </a:lnTo>
                <a:lnTo>
                  <a:pt x="4954" y="7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85" name="任意多边形 284"/>
          <p:cNvSpPr/>
          <p:nvPr>
            <p:custDataLst>
              <p:tags r:id="rId9"/>
            </p:custDataLst>
          </p:nvPr>
        </p:nvSpPr>
        <p:spPr>
          <a:xfrm>
            <a:off x="2742565" y="4130675"/>
            <a:ext cx="330200" cy="3302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0" name="任意多边形 109"/>
          <p:cNvSpPr/>
          <p:nvPr>
            <p:custDataLst>
              <p:tags r:id="rId10"/>
            </p:custDataLst>
          </p:nvPr>
        </p:nvSpPr>
        <p:spPr>
          <a:xfrm>
            <a:off x="989965" y="4142105"/>
            <a:ext cx="290195" cy="254635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01" h="4907">
                <a:moveTo>
                  <a:pt x="4624" y="4357"/>
                </a:moveTo>
                <a:lnTo>
                  <a:pt x="4624" y="4797"/>
                </a:lnTo>
                <a:lnTo>
                  <a:pt x="4624" y="4800"/>
                </a:lnTo>
                <a:lnTo>
                  <a:pt x="4624" y="4803"/>
                </a:lnTo>
                <a:cubicBezTo>
                  <a:pt x="4625" y="4862"/>
                  <a:pt x="4561" y="4908"/>
                  <a:pt x="4519" y="4907"/>
                </a:cubicBezTo>
                <a:lnTo>
                  <a:pt x="4516" y="4907"/>
                </a:lnTo>
                <a:lnTo>
                  <a:pt x="4514" y="4907"/>
                </a:lnTo>
                <a:lnTo>
                  <a:pt x="3180" y="4907"/>
                </a:lnTo>
                <a:lnTo>
                  <a:pt x="3180" y="3567"/>
                </a:lnTo>
                <a:lnTo>
                  <a:pt x="2380" y="3567"/>
                </a:lnTo>
                <a:lnTo>
                  <a:pt x="2380" y="4907"/>
                </a:lnTo>
                <a:lnTo>
                  <a:pt x="1049" y="4907"/>
                </a:lnTo>
                <a:lnTo>
                  <a:pt x="1046" y="4907"/>
                </a:lnTo>
                <a:lnTo>
                  <a:pt x="1043" y="4907"/>
                </a:lnTo>
                <a:cubicBezTo>
                  <a:pt x="984" y="4908"/>
                  <a:pt x="937" y="4844"/>
                  <a:pt x="939" y="4802"/>
                </a:cubicBezTo>
                <a:lnTo>
                  <a:pt x="939" y="4799"/>
                </a:lnTo>
                <a:lnTo>
                  <a:pt x="939" y="4797"/>
                </a:lnTo>
                <a:lnTo>
                  <a:pt x="939" y="2817"/>
                </a:lnTo>
                <a:lnTo>
                  <a:pt x="2781" y="1217"/>
                </a:lnTo>
                <a:lnTo>
                  <a:pt x="4624" y="2817"/>
                </a:lnTo>
                <a:lnTo>
                  <a:pt x="4624" y="4357"/>
                </a:lnTo>
                <a:close/>
                <a:moveTo>
                  <a:pt x="4230" y="825"/>
                </a:moveTo>
                <a:cubicBezTo>
                  <a:pt x="4228" y="770"/>
                  <a:pt x="4279" y="726"/>
                  <a:pt x="4328" y="727"/>
                </a:cubicBezTo>
                <a:lnTo>
                  <a:pt x="4721" y="727"/>
                </a:lnTo>
                <a:cubicBezTo>
                  <a:pt x="4777" y="725"/>
                  <a:pt x="4821" y="776"/>
                  <a:pt x="4820" y="825"/>
                </a:cubicBezTo>
                <a:lnTo>
                  <a:pt x="4820" y="1678"/>
                </a:lnTo>
                <a:lnTo>
                  <a:pt x="5568" y="2352"/>
                </a:lnTo>
                <a:cubicBezTo>
                  <a:pt x="5593" y="2370"/>
                  <a:pt x="5602" y="2403"/>
                  <a:pt x="5601" y="2427"/>
                </a:cubicBezTo>
                <a:cubicBezTo>
                  <a:pt x="5602" y="2454"/>
                  <a:pt x="5589" y="2483"/>
                  <a:pt x="5577" y="2494"/>
                </a:cubicBezTo>
                <a:lnTo>
                  <a:pt x="5576" y="2495"/>
                </a:lnTo>
                <a:lnTo>
                  <a:pt x="5304" y="2798"/>
                </a:lnTo>
                <a:cubicBezTo>
                  <a:pt x="5286" y="2822"/>
                  <a:pt x="5252" y="2831"/>
                  <a:pt x="5229" y="2831"/>
                </a:cubicBezTo>
                <a:cubicBezTo>
                  <a:pt x="5202" y="2831"/>
                  <a:pt x="5173" y="2819"/>
                  <a:pt x="5162" y="2807"/>
                </a:cubicBezTo>
                <a:lnTo>
                  <a:pt x="5160" y="2805"/>
                </a:lnTo>
                <a:lnTo>
                  <a:pt x="2801" y="681"/>
                </a:lnTo>
                <a:lnTo>
                  <a:pt x="441" y="2805"/>
                </a:lnTo>
                <a:cubicBezTo>
                  <a:pt x="424" y="2824"/>
                  <a:pt x="394" y="2832"/>
                  <a:pt x="374" y="2831"/>
                </a:cubicBezTo>
                <a:cubicBezTo>
                  <a:pt x="347" y="2832"/>
                  <a:pt x="318" y="2818"/>
                  <a:pt x="305" y="2805"/>
                </a:cubicBezTo>
                <a:lnTo>
                  <a:pt x="303" y="2803"/>
                </a:lnTo>
                <a:lnTo>
                  <a:pt x="302" y="2801"/>
                </a:lnTo>
                <a:lnTo>
                  <a:pt x="300" y="2800"/>
                </a:lnTo>
                <a:lnTo>
                  <a:pt x="298" y="2798"/>
                </a:lnTo>
                <a:lnTo>
                  <a:pt x="26" y="2495"/>
                </a:lnTo>
                <a:cubicBezTo>
                  <a:pt x="7" y="2478"/>
                  <a:pt x="-1" y="2447"/>
                  <a:pt x="0" y="2428"/>
                </a:cubicBezTo>
                <a:cubicBezTo>
                  <a:pt x="-1" y="2401"/>
                  <a:pt x="13" y="2372"/>
                  <a:pt x="26" y="2359"/>
                </a:cubicBezTo>
                <a:lnTo>
                  <a:pt x="28" y="2357"/>
                </a:lnTo>
                <a:lnTo>
                  <a:pt x="29" y="2356"/>
                </a:lnTo>
                <a:lnTo>
                  <a:pt x="31" y="2354"/>
                </a:lnTo>
                <a:lnTo>
                  <a:pt x="33" y="2352"/>
                </a:lnTo>
                <a:lnTo>
                  <a:pt x="2140" y="455"/>
                </a:lnTo>
                <a:lnTo>
                  <a:pt x="2463" y="132"/>
                </a:lnTo>
                <a:cubicBezTo>
                  <a:pt x="2542" y="36"/>
                  <a:pt x="2687" y="-3"/>
                  <a:pt x="2783" y="0"/>
                </a:cubicBezTo>
                <a:cubicBezTo>
                  <a:pt x="2908" y="-4"/>
                  <a:pt x="3046" y="60"/>
                  <a:pt x="3103" y="124"/>
                </a:cubicBezTo>
                <a:lnTo>
                  <a:pt x="3110" y="132"/>
                </a:lnTo>
                <a:lnTo>
                  <a:pt x="3175" y="197"/>
                </a:lnTo>
                <a:lnTo>
                  <a:pt x="4230" y="1147"/>
                </a:lnTo>
                <a:lnTo>
                  <a:pt x="4230" y="8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1"/>
            </p:custDataLst>
          </p:nvPr>
        </p:nvSpPr>
        <p:spPr>
          <a:xfrm>
            <a:off x="455295" y="1786255"/>
            <a:ext cx="3232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工作完成情况</a:t>
            </a:r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7" name="文本框 6"/>
          <p:cNvSpPr txBox="1"/>
          <p:nvPr>
            <p:custDataLst>
              <p:tags r:id="rId1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TWO</a:t>
            </a:r>
          </a:p>
        </p:txBody>
      </p:sp>
      <p:cxnSp>
        <p:nvCxnSpPr>
          <p:cNvPr id="16" name="直接连接符 15"/>
          <p:cNvCxnSpPr/>
          <p:nvPr>
            <p:custDataLst>
              <p:tags r:id="rId1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6290945" y="1771650"/>
            <a:ext cx="5340350" cy="416433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0055" y="2655570"/>
            <a:ext cx="536638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440055" y="3575050"/>
          <a:ext cx="5261610" cy="2629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55295" y="1738630"/>
            <a:ext cx="32327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单击此处</a:t>
            </a:r>
            <a:br>
              <a:rPr lang="zh-CN" altLang="en-US" sz="2800" spc="100">
                <a:solidFill>
                  <a:srgbClr val="4A60D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zh-CN" altLang="en-US" sz="2800" spc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添加大标题内容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工作完成情况</a:t>
            </a: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TWO</a:t>
            </a:r>
          </a:p>
        </p:txBody>
      </p:sp>
      <p:cxnSp>
        <p:nvCxnSpPr>
          <p:cNvPr id="14" name="直接连接符 13"/>
          <p:cNvCxnSpPr/>
          <p:nvPr>
            <p:custDataLst>
              <p:tags r:id="rId8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5.jpg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3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4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0690" y="376900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YOU LOGO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576140" y="376900"/>
            <a:ext cx="4064000" cy="32004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418465" y="3870960"/>
            <a:ext cx="475170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408940" y="2266950"/>
            <a:ext cx="9289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kern="100">
                <a:solidFill>
                  <a:srgbClr val="4A60DA"/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THREE</a:t>
            </a:r>
          </a:p>
        </p:txBody>
      </p: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408940" y="2952750"/>
            <a:ext cx="1167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工作经验总结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8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57530" y="3269615"/>
            <a:ext cx="2200910" cy="3072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785110" y="2253615"/>
            <a:ext cx="2200910" cy="4088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012055" y="1537970"/>
            <a:ext cx="2200910" cy="4804410"/>
          </a:xfrm>
          <a:prstGeom prst="rect">
            <a:avLst/>
          </a:prstGeom>
          <a:solidFill>
            <a:srgbClr val="4A6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239000" y="2253615"/>
            <a:ext cx="2200910" cy="4088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460230" y="3269615"/>
            <a:ext cx="2200910" cy="3072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57530" y="4888865"/>
            <a:ext cx="2200910" cy="1453515"/>
          </a:xfrm>
          <a:prstGeom prst="rect">
            <a:avLst/>
          </a:prstGeom>
          <a:blipFill rotWithShape="1">
            <a:blip r:embed="rId31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2785110" y="4888865"/>
            <a:ext cx="2200910" cy="1453515"/>
          </a:xfrm>
          <a:prstGeom prst="rect">
            <a:avLst/>
          </a:prstGeom>
          <a:blipFill rotWithShape="1">
            <a:blip r:embed="rId3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70255" y="3503295"/>
            <a:ext cx="1775460" cy="1073585"/>
            <a:chOff x="1213" y="5517"/>
            <a:chExt cx="2796" cy="1691"/>
          </a:xfrm>
        </p:grpSpPr>
        <p:sp>
          <p:nvSpPr>
            <p:cNvPr id="12" name="文本框 11"/>
            <p:cNvSpPr txBox="1"/>
            <p:nvPr>
              <p:custDataLst>
                <p:tags r:id="rId27"/>
              </p:custDataLst>
            </p:nvPr>
          </p:nvSpPr>
          <p:spPr>
            <a:xfrm>
              <a:off x="1213" y="6035"/>
              <a:ext cx="2796" cy="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单击此处输入你的正文，文字是您思想的提炼；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28"/>
              </p:custDataLst>
            </p:nvPr>
          </p:nvSpPr>
          <p:spPr>
            <a:xfrm>
              <a:off x="1213" y="5517"/>
              <a:ext cx="25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  <p:sp>
          <p:nvSpPr>
            <p:cNvPr id="17" name="矩形 16"/>
            <p:cNvSpPr/>
            <p:nvPr>
              <p:custDataLst>
                <p:tags r:id="rId29"/>
              </p:custDataLst>
            </p:nvPr>
          </p:nvSpPr>
          <p:spPr>
            <a:xfrm>
              <a:off x="1352" y="7168"/>
              <a:ext cx="340" cy="40"/>
            </a:xfrm>
            <a:prstGeom prst="rect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114EDE"/>
                    </a:gs>
                    <a:gs pos="100000">
                      <a:srgbClr val="237BE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997835" y="2877185"/>
            <a:ext cx="1775460" cy="1073785"/>
            <a:chOff x="1213" y="5517"/>
            <a:chExt cx="2796" cy="1691"/>
          </a:xfrm>
        </p:grpSpPr>
        <p:sp>
          <p:nvSpPr>
            <p:cNvPr id="20" name="文本框 19"/>
            <p:cNvSpPr txBox="1"/>
            <p:nvPr>
              <p:custDataLst>
                <p:tags r:id="rId24"/>
              </p:custDataLst>
            </p:nvPr>
          </p:nvSpPr>
          <p:spPr>
            <a:xfrm>
              <a:off x="1213" y="6035"/>
              <a:ext cx="2796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单击此处输入你的正文，文字是您思想的提炼；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25"/>
              </p:custDataLst>
            </p:nvPr>
          </p:nvSpPr>
          <p:spPr>
            <a:xfrm>
              <a:off x="1213" y="5517"/>
              <a:ext cx="25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  <p:sp>
          <p:nvSpPr>
            <p:cNvPr id="22" name="矩形 21"/>
            <p:cNvSpPr/>
            <p:nvPr>
              <p:custDataLst>
                <p:tags r:id="rId26"/>
              </p:custDataLst>
            </p:nvPr>
          </p:nvSpPr>
          <p:spPr>
            <a:xfrm>
              <a:off x="1352" y="7168"/>
              <a:ext cx="340" cy="40"/>
            </a:xfrm>
            <a:prstGeom prst="rect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114EDE"/>
                    </a:gs>
                    <a:gs pos="100000">
                      <a:srgbClr val="237BE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51725" y="2877185"/>
            <a:ext cx="1775460" cy="1073785"/>
            <a:chOff x="1213" y="5517"/>
            <a:chExt cx="2796" cy="1691"/>
          </a:xfrm>
        </p:grpSpPr>
        <p:sp>
          <p:nvSpPr>
            <p:cNvPr id="24" name="文本框 23"/>
            <p:cNvSpPr txBox="1"/>
            <p:nvPr>
              <p:custDataLst>
                <p:tags r:id="rId21"/>
              </p:custDataLst>
            </p:nvPr>
          </p:nvSpPr>
          <p:spPr>
            <a:xfrm>
              <a:off x="1213" y="6035"/>
              <a:ext cx="2796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单击此处输入你的正文，文字是您思想的提炼；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22"/>
              </p:custDataLst>
            </p:nvPr>
          </p:nvSpPr>
          <p:spPr>
            <a:xfrm>
              <a:off x="1213" y="5517"/>
              <a:ext cx="25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  <p:sp>
          <p:nvSpPr>
            <p:cNvPr id="26" name="矩形 25"/>
            <p:cNvSpPr/>
            <p:nvPr>
              <p:custDataLst>
                <p:tags r:id="rId23"/>
              </p:custDataLst>
            </p:nvPr>
          </p:nvSpPr>
          <p:spPr>
            <a:xfrm>
              <a:off x="1352" y="7168"/>
              <a:ext cx="340" cy="40"/>
            </a:xfrm>
            <a:prstGeom prst="rect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114EDE"/>
                    </a:gs>
                    <a:gs pos="100000">
                      <a:srgbClr val="237BE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685655" y="3503295"/>
            <a:ext cx="1775460" cy="1073785"/>
            <a:chOff x="1213" y="5517"/>
            <a:chExt cx="2796" cy="1691"/>
          </a:xfrm>
        </p:grpSpPr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1213" y="6035"/>
              <a:ext cx="2796" cy="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单击此处输入你的正文，文字是您思想的提炼；</a:t>
              </a:r>
            </a:p>
          </p:txBody>
        </p:sp>
        <p:sp>
          <p:nvSpPr>
            <p:cNvPr id="29" name="文本框 28"/>
            <p:cNvSpPr txBox="1"/>
            <p:nvPr>
              <p:custDataLst>
                <p:tags r:id="rId19"/>
              </p:custDataLst>
            </p:nvPr>
          </p:nvSpPr>
          <p:spPr>
            <a:xfrm>
              <a:off x="1213" y="5517"/>
              <a:ext cx="25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spc="100">
                  <a:solidFill>
                    <a:srgbClr val="4A60DA"/>
                  </a:solidFill>
                  <a:uFillTx/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请添加X标题</a:t>
              </a:r>
            </a:p>
          </p:txBody>
        </p:sp>
        <p:sp>
          <p:nvSpPr>
            <p:cNvPr id="30" name="矩形 29"/>
            <p:cNvSpPr/>
            <p:nvPr>
              <p:custDataLst>
                <p:tags r:id="rId20"/>
              </p:custDataLst>
            </p:nvPr>
          </p:nvSpPr>
          <p:spPr>
            <a:xfrm>
              <a:off x="1352" y="7168"/>
              <a:ext cx="340" cy="40"/>
            </a:xfrm>
            <a:prstGeom prst="rect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114EDE"/>
                    </a:gs>
                    <a:gs pos="100000">
                      <a:srgbClr val="237BE7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31" name="矩形 30"/>
          <p:cNvSpPr/>
          <p:nvPr>
            <p:custDataLst>
              <p:tags r:id="rId9"/>
            </p:custDataLst>
          </p:nvPr>
        </p:nvSpPr>
        <p:spPr>
          <a:xfrm>
            <a:off x="7239000" y="4888865"/>
            <a:ext cx="2200910" cy="1453515"/>
          </a:xfrm>
          <a:prstGeom prst="rect">
            <a:avLst/>
          </a:prstGeom>
          <a:blipFill rotWithShape="1">
            <a:blip r:embed="rId3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0"/>
            </p:custDataLst>
          </p:nvPr>
        </p:nvSpPr>
        <p:spPr>
          <a:xfrm>
            <a:off x="9460230" y="4888865"/>
            <a:ext cx="2200910" cy="1453515"/>
          </a:xfrm>
          <a:prstGeom prst="rect">
            <a:avLst/>
          </a:prstGeom>
          <a:blipFill rotWithShape="1">
            <a:blip r:embed="rId3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5152390" y="2937510"/>
            <a:ext cx="20091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  <a:b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  <a:sym typeface="+mn-ea"/>
              </a:rPr>
            </a:b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5243195" y="2498725"/>
            <a:ext cx="1633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spc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+mn-ea"/>
                <a:sym typeface="+mn-lt"/>
              </a:rPr>
              <a:t>请添加X标题</a:t>
            </a: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工作经验总结</a:t>
            </a: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THREE</a:t>
            </a:r>
          </a:p>
        </p:txBody>
      </p:sp>
      <p:cxnSp>
        <p:nvCxnSpPr>
          <p:cNvPr id="14" name="直接连接符 13"/>
          <p:cNvCxnSpPr/>
          <p:nvPr>
            <p:custDataLst>
              <p:tags r:id="rId16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17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715068" y="1243013"/>
            <a:ext cx="4761230" cy="476123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3842385" y="185737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椭圆 39"/>
          <p:cNvSpPr/>
          <p:nvPr>
            <p:custDataLst>
              <p:tags r:id="rId4"/>
            </p:custDataLst>
          </p:nvPr>
        </p:nvSpPr>
        <p:spPr>
          <a:xfrm>
            <a:off x="3424555" y="330009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41" name="椭圆 40"/>
          <p:cNvSpPr/>
          <p:nvPr>
            <p:custDataLst>
              <p:tags r:id="rId5"/>
            </p:custDataLst>
          </p:nvPr>
        </p:nvSpPr>
        <p:spPr>
          <a:xfrm>
            <a:off x="3842385" y="474281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983980" y="1586230"/>
            <a:ext cx="2702560" cy="1714500"/>
            <a:chOff x="13600" y="2498"/>
            <a:chExt cx="4256" cy="2700"/>
          </a:xfrm>
        </p:grpSpPr>
        <p:sp>
          <p:nvSpPr>
            <p:cNvPr id="76" name="文本框 5"/>
            <p:cNvSpPr txBox="1"/>
            <p:nvPr>
              <p:custDataLst>
                <p:tags r:id="rId32"/>
              </p:custDataLst>
            </p:nvPr>
          </p:nvSpPr>
          <p:spPr bwMode="auto">
            <a:xfrm>
              <a:off x="13600" y="2978"/>
              <a:ext cx="4256" cy="2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81" name="文本框 80"/>
            <p:cNvSpPr txBox="1"/>
            <p:nvPr>
              <p:custDataLst>
                <p:tags r:id="rId33"/>
              </p:custDataLst>
            </p:nvPr>
          </p:nvSpPr>
          <p:spPr>
            <a:xfrm>
              <a:off x="14572" y="249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983980" y="3234055"/>
            <a:ext cx="2702560" cy="1987550"/>
            <a:chOff x="13600" y="2498"/>
            <a:chExt cx="4256" cy="3130"/>
          </a:xfrm>
        </p:grpSpPr>
        <p:sp>
          <p:nvSpPr>
            <p:cNvPr id="83" name="文本框 5"/>
            <p:cNvSpPr txBox="1"/>
            <p:nvPr>
              <p:custDataLst>
                <p:tags r:id="rId30"/>
              </p:custDataLst>
            </p:nvPr>
          </p:nvSpPr>
          <p:spPr bwMode="auto">
            <a:xfrm>
              <a:off x="13600" y="2978"/>
              <a:ext cx="4256" cy="2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84" name="文本框 83"/>
            <p:cNvSpPr txBox="1"/>
            <p:nvPr>
              <p:custDataLst>
                <p:tags r:id="rId31"/>
              </p:custDataLst>
            </p:nvPr>
          </p:nvSpPr>
          <p:spPr>
            <a:xfrm>
              <a:off x="14572" y="249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983980" y="4650105"/>
            <a:ext cx="2702560" cy="2238375"/>
            <a:chOff x="13600" y="2498"/>
            <a:chExt cx="4256" cy="3525"/>
          </a:xfrm>
        </p:grpSpPr>
        <p:sp>
          <p:nvSpPr>
            <p:cNvPr id="86" name="文本框 5"/>
            <p:cNvSpPr txBox="1"/>
            <p:nvPr>
              <p:custDataLst>
                <p:tags r:id="rId28"/>
              </p:custDataLst>
            </p:nvPr>
          </p:nvSpPr>
          <p:spPr bwMode="auto">
            <a:xfrm>
              <a:off x="13600" y="2978"/>
              <a:ext cx="4256" cy="3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87" name="文本框 86"/>
            <p:cNvSpPr txBox="1"/>
            <p:nvPr>
              <p:custDataLst>
                <p:tags r:id="rId29"/>
              </p:custDataLst>
            </p:nvPr>
          </p:nvSpPr>
          <p:spPr>
            <a:xfrm>
              <a:off x="14572" y="2498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sp>
        <p:nvSpPr>
          <p:cNvPr id="88" name="椭圆 87"/>
          <p:cNvSpPr/>
          <p:nvPr>
            <p:custDataLst>
              <p:tags r:id="rId6"/>
            </p:custDataLst>
          </p:nvPr>
        </p:nvSpPr>
        <p:spPr>
          <a:xfrm flipH="1">
            <a:off x="7691755" y="185737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89" name="椭圆 88"/>
          <p:cNvSpPr/>
          <p:nvPr>
            <p:custDataLst>
              <p:tags r:id="rId7"/>
            </p:custDataLst>
          </p:nvPr>
        </p:nvSpPr>
        <p:spPr>
          <a:xfrm flipH="1">
            <a:off x="8109585" y="330009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90" name="椭圆 89"/>
          <p:cNvSpPr/>
          <p:nvPr>
            <p:custDataLst>
              <p:tags r:id="rId8"/>
            </p:custDataLst>
          </p:nvPr>
        </p:nvSpPr>
        <p:spPr>
          <a:xfrm flipH="1">
            <a:off x="7691755" y="4742815"/>
            <a:ext cx="647700" cy="647700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408940" y="1532255"/>
            <a:ext cx="2702560" cy="1701165"/>
            <a:chOff x="451" y="2925"/>
            <a:chExt cx="4256" cy="2679"/>
          </a:xfrm>
        </p:grpSpPr>
        <p:sp>
          <p:nvSpPr>
            <p:cNvPr id="92" name="文本框 5"/>
            <p:cNvSpPr txBox="1"/>
            <p:nvPr>
              <p:custDataLst>
                <p:tags r:id="rId26"/>
              </p:custDataLst>
            </p:nvPr>
          </p:nvSpPr>
          <p:spPr bwMode="auto">
            <a:xfrm>
              <a:off x="451" y="3405"/>
              <a:ext cx="4256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93" name="文本框 92"/>
            <p:cNvSpPr txBox="1"/>
            <p:nvPr>
              <p:custDataLst>
                <p:tags r:id="rId27"/>
              </p:custDataLst>
            </p:nvPr>
          </p:nvSpPr>
          <p:spPr>
            <a:xfrm>
              <a:off x="451" y="2925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08940" y="4650105"/>
            <a:ext cx="2702560" cy="1575435"/>
            <a:chOff x="451" y="2925"/>
            <a:chExt cx="4256" cy="2481"/>
          </a:xfrm>
        </p:grpSpPr>
        <p:sp>
          <p:nvSpPr>
            <p:cNvPr id="95" name="文本框 5"/>
            <p:cNvSpPr txBox="1"/>
            <p:nvPr>
              <p:custDataLst>
                <p:tags r:id="rId24"/>
              </p:custDataLst>
            </p:nvPr>
          </p:nvSpPr>
          <p:spPr bwMode="auto">
            <a:xfrm>
              <a:off x="451" y="3405"/>
              <a:ext cx="4256" cy="2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96" name="文本框 95"/>
            <p:cNvSpPr txBox="1"/>
            <p:nvPr>
              <p:custDataLst>
                <p:tags r:id="rId25"/>
              </p:custDataLst>
            </p:nvPr>
          </p:nvSpPr>
          <p:spPr>
            <a:xfrm>
              <a:off x="451" y="2925"/>
              <a:ext cx="328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sp>
        <p:nvSpPr>
          <p:cNvPr id="97" name="任意多边形 96"/>
          <p:cNvSpPr/>
          <p:nvPr>
            <p:custDataLst>
              <p:tags r:id="rId9"/>
            </p:custDataLst>
          </p:nvPr>
        </p:nvSpPr>
        <p:spPr>
          <a:xfrm>
            <a:off x="4013200" y="2056130"/>
            <a:ext cx="306705" cy="2762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40" h="5680">
                <a:moveTo>
                  <a:pt x="1" y="910"/>
                </a:moveTo>
                <a:lnTo>
                  <a:pt x="6339" y="910"/>
                </a:lnTo>
                <a:lnTo>
                  <a:pt x="6339" y="2742"/>
                </a:lnTo>
                <a:lnTo>
                  <a:pt x="6339" y="2744"/>
                </a:lnTo>
                <a:lnTo>
                  <a:pt x="6339" y="2759"/>
                </a:lnTo>
                <a:lnTo>
                  <a:pt x="6340" y="2774"/>
                </a:lnTo>
                <a:lnTo>
                  <a:pt x="6340" y="5098"/>
                </a:lnTo>
                <a:lnTo>
                  <a:pt x="6340" y="5114"/>
                </a:lnTo>
                <a:lnTo>
                  <a:pt x="6340" y="5129"/>
                </a:lnTo>
                <a:cubicBezTo>
                  <a:pt x="6347" y="5441"/>
                  <a:pt x="6008" y="5687"/>
                  <a:pt x="5785" y="5680"/>
                </a:cubicBezTo>
                <a:lnTo>
                  <a:pt x="5772" y="5680"/>
                </a:lnTo>
                <a:lnTo>
                  <a:pt x="5758" y="5680"/>
                </a:lnTo>
                <a:lnTo>
                  <a:pt x="581" y="5680"/>
                </a:lnTo>
                <a:lnTo>
                  <a:pt x="566" y="5680"/>
                </a:lnTo>
                <a:lnTo>
                  <a:pt x="551" y="5680"/>
                </a:lnTo>
                <a:cubicBezTo>
                  <a:pt x="239" y="5687"/>
                  <a:pt x="-7" y="5348"/>
                  <a:pt x="0" y="5125"/>
                </a:cubicBezTo>
                <a:lnTo>
                  <a:pt x="0" y="5112"/>
                </a:lnTo>
                <a:lnTo>
                  <a:pt x="0" y="5098"/>
                </a:lnTo>
                <a:lnTo>
                  <a:pt x="0" y="2774"/>
                </a:lnTo>
                <a:lnTo>
                  <a:pt x="1" y="2759"/>
                </a:lnTo>
                <a:lnTo>
                  <a:pt x="1" y="2744"/>
                </a:lnTo>
                <a:lnTo>
                  <a:pt x="1" y="2742"/>
                </a:lnTo>
                <a:lnTo>
                  <a:pt x="1" y="910"/>
                </a:lnTo>
                <a:close/>
                <a:moveTo>
                  <a:pt x="637" y="1535"/>
                </a:moveTo>
                <a:lnTo>
                  <a:pt x="5702" y="1535"/>
                </a:lnTo>
                <a:lnTo>
                  <a:pt x="5702" y="5054"/>
                </a:lnTo>
                <a:lnTo>
                  <a:pt x="637" y="5054"/>
                </a:lnTo>
                <a:lnTo>
                  <a:pt x="637" y="1535"/>
                </a:lnTo>
                <a:close/>
                <a:moveTo>
                  <a:pt x="3157" y="3238"/>
                </a:moveTo>
                <a:lnTo>
                  <a:pt x="3158" y="3263"/>
                </a:lnTo>
                <a:cubicBezTo>
                  <a:pt x="3173" y="3781"/>
                  <a:pt x="2652" y="4193"/>
                  <a:pt x="2238" y="4181"/>
                </a:cubicBezTo>
                <a:lnTo>
                  <a:pt x="2215" y="4181"/>
                </a:lnTo>
                <a:lnTo>
                  <a:pt x="2190" y="4181"/>
                </a:lnTo>
                <a:cubicBezTo>
                  <a:pt x="1673" y="4196"/>
                  <a:pt x="1260" y="3675"/>
                  <a:pt x="1272" y="3261"/>
                </a:cubicBezTo>
                <a:lnTo>
                  <a:pt x="1273" y="3238"/>
                </a:lnTo>
                <a:lnTo>
                  <a:pt x="1272" y="3213"/>
                </a:lnTo>
                <a:cubicBezTo>
                  <a:pt x="1257" y="2696"/>
                  <a:pt x="1778" y="2284"/>
                  <a:pt x="2192" y="2296"/>
                </a:cubicBezTo>
                <a:lnTo>
                  <a:pt x="2215" y="2296"/>
                </a:lnTo>
                <a:lnTo>
                  <a:pt x="2215" y="3238"/>
                </a:lnTo>
                <a:lnTo>
                  <a:pt x="3157" y="3238"/>
                </a:lnTo>
                <a:close/>
                <a:moveTo>
                  <a:pt x="3481" y="2282"/>
                </a:moveTo>
                <a:lnTo>
                  <a:pt x="5067" y="2282"/>
                </a:lnTo>
                <a:lnTo>
                  <a:pt x="5067" y="2916"/>
                </a:lnTo>
                <a:lnTo>
                  <a:pt x="3481" y="2916"/>
                </a:lnTo>
                <a:lnTo>
                  <a:pt x="3481" y="2282"/>
                </a:lnTo>
                <a:close/>
                <a:moveTo>
                  <a:pt x="3481" y="3547"/>
                </a:moveTo>
                <a:lnTo>
                  <a:pt x="5067" y="3547"/>
                </a:lnTo>
                <a:lnTo>
                  <a:pt x="5067" y="4181"/>
                </a:lnTo>
                <a:lnTo>
                  <a:pt x="3481" y="4181"/>
                </a:lnTo>
                <a:lnTo>
                  <a:pt x="3481" y="3547"/>
                </a:lnTo>
                <a:close/>
                <a:moveTo>
                  <a:pt x="1" y="0"/>
                </a:moveTo>
                <a:lnTo>
                  <a:pt x="6339" y="0"/>
                </a:lnTo>
                <a:lnTo>
                  <a:pt x="6339" y="647"/>
                </a:lnTo>
                <a:lnTo>
                  <a:pt x="1" y="647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98" name="任意多边形 97"/>
          <p:cNvSpPr/>
          <p:nvPr>
            <p:custDataLst>
              <p:tags r:id="rId10"/>
            </p:custDataLst>
          </p:nvPr>
        </p:nvSpPr>
        <p:spPr>
          <a:xfrm>
            <a:off x="8303895" y="3491865"/>
            <a:ext cx="259080" cy="26289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3" h="5585">
                <a:moveTo>
                  <a:pt x="1" y="921"/>
                </a:moveTo>
                <a:lnTo>
                  <a:pt x="0" y="896"/>
                </a:lnTo>
                <a:lnTo>
                  <a:pt x="0" y="872"/>
                </a:lnTo>
                <a:cubicBezTo>
                  <a:pt x="-11" y="378"/>
                  <a:pt x="526" y="-11"/>
                  <a:pt x="880" y="0"/>
                </a:cubicBezTo>
                <a:lnTo>
                  <a:pt x="899" y="0"/>
                </a:lnTo>
                <a:lnTo>
                  <a:pt x="921" y="1"/>
                </a:lnTo>
                <a:lnTo>
                  <a:pt x="3035" y="1"/>
                </a:lnTo>
                <a:lnTo>
                  <a:pt x="3035" y="660"/>
                </a:lnTo>
                <a:lnTo>
                  <a:pt x="1063" y="660"/>
                </a:lnTo>
                <a:lnTo>
                  <a:pt x="1053" y="660"/>
                </a:lnTo>
                <a:lnTo>
                  <a:pt x="1043" y="660"/>
                </a:lnTo>
                <a:cubicBezTo>
                  <a:pt x="844" y="654"/>
                  <a:pt x="648" y="873"/>
                  <a:pt x="654" y="1049"/>
                </a:cubicBezTo>
                <a:lnTo>
                  <a:pt x="654" y="1058"/>
                </a:lnTo>
                <a:lnTo>
                  <a:pt x="654" y="1069"/>
                </a:lnTo>
                <a:lnTo>
                  <a:pt x="654" y="4515"/>
                </a:lnTo>
                <a:lnTo>
                  <a:pt x="654" y="4525"/>
                </a:lnTo>
                <a:lnTo>
                  <a:pt x="654" y="4535"/>
                </a:lnTo>
                <a:cubicBezTo>
                  <a:pt x="647" y="4734"/>
                  <a:pt x="867" y="4931"/>
                  <a:pt x="1042" y="4925"/>
                </a:cubicBezTo>
                <a:lnTo>
                  <a:pt x="1052" y="4925"/>
                </a:lnTo>
                <a:lnTo>
                  <a:pt x="1063" y="4924"/>
                </a:lnTo>
                <a:lnTo>
                  <a:pt x="4460" y="4924"/>
                </a:lnTo>
                <a:lnTo>
                  <a:pt x="4470" y="4924"/>
                </a:lnTo>
                <a:lnTo>
                  <a:pt x="4480" y="4925"/>
                </a:lnTo>
                <a:cubicBezTo>
                  <a:pt x="4679" y="4931"/>
                  <a:pt x="4875" y="4711"/>
                  <a:pt x="4869" y="4536"/>
                </a:cubicBezTo>
                <a:lnTo>
                  <a:pt x="4869" y="4526"/>
                </a:lnTo>
                <a:lnTo>
                  <a:pt x="4869" y="4515"/>
                </a:lnTo>
                <a:lnTo>
                  <a:pt x="4869" y="2423"/>
                </a:lnTo>
                <a:lnTo>
                  <a:pt x="5522" y="2423"/>
                </a:lnTo>
                <a:lnTo>
                  <a:pt x="5522" y="4664"/>
                </a:lnTo>
                <a:lnTo>
                  <a:pt x="5523" y="4688"/>
                </a:lnTo>
                <a:lnTo>
                  <a:pt x="5523" y="4712"/>
                </a:lnTo>
                <a:cubicBezTo>
                  <a:pt x="5534" y="5207"/>
                  <a:pt x="4997" y="5596"/>
                  <a:pt x="4643" y="5585"/>
                </a:cubicBezTo>
                <a:lnTo>
                  <a:pt x="4624" y="5584"/>
                </a:lnTo>
                <a:lnTo>
                  <a:pt x="4602" y="5584"/>
                </a:lnTo>
                <a:lnTo>
                  <a:pt x="921" y="5584"/>
                </a:lnTo>
                <a:lnTo>
                  <a:pt x="896" y="5585"/>
                </a:lnTo>
                <a:lnTo>
                  <a:pt x="872" y="5585"/>
                </a:lnTo>
                <a:cubicBezTo>
                  <a:pt x="378" y="5596"/>
                  <a:pt x="-11" y="5059"/>
                  <a:pt x="0" y="4705"/>
                </a:cubicBezTo>
                <a:lnTo>
                  <a:pt x="0" y="4686"/>
                </a:lnTo>
                <a:lnTo>
                  <a:pt x="1" y="4664"/>
                </a:lnTo>
                <a:lnTo>
                  <a:pt x="1" y="921"/>
                </a:lnTo>
                <a:close/>
                <a:moveTo>
                  <a:pt x="2404" y="2822"/>
                </a:moveTo>
                <a:lnTo>
                  <a:pt x="2404" y="3113"/>
                </a:lnTo>
                <a:lnTo>
                  <a:pt x="2708" y="3113"/>
                </a:lnTo>
                <a:lnTo>
                  <a:pt x="4747" y="1073"/>
                </a:lnTo>
                <a:lnTo>
                  <a:pt x="4450" y="776"/>
                </a:lnTo>
                <a:lnTo>
                  <a:pt x="2404" y="2822"/>
                </a:lnTo>
                <a:close/>
                <a:moveTo>
                  <a:pt x="2949" y="3719"/>
                </a:moveTo>
                <a:lnTo>
                  <a:pt x="2949" y="3727"/>
                </a:lnTo>
                <a:lnTo>
                  <a:pt x="1799" y="3727"/>
                </a:lnTo>
                <a:lnTo>
                  <a:pt x="1799" y="2698"/>
                </a:lnTo>
                <a:lnTo>
                  <a:pt x="1799" y="2698"/>
                </a:lnTo>
                <a:lnTo>
                  <a:pt x="1799" y="2698"/>
                </a:lnTo>
                <a:cubicBezTo>
                  <a:pt x="1799" y="2699"/>
                  <a:pt x="1797" y="2663"/>
                  <a:pt x="1797" y="2656"/>
                </a:cubicBezTo>
                <a:lnTo>
                  <a:pt x="1797" y="2655"/>
                </a:lnTo>
                <a:lnTo>
                  <a:pt x="1797" y="2655"/>
                </a:lnTo>
                <a:lnTo>
                  <a:pt x="1797" y="2655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8" y="2643"/>
                </a:lnTo>
                <a:lnTo>
                  <a:pt x="1798" y="2633"/>
                </a:lnTo>
                <a:lnTo>
                  <a:pt x="1799" y="2622"/>
                </a:lnTo>
                <a:lnTo>
                  <a:pt x="1799" y="2619"/>
                </a:lnTo>
                <a:lnTo>
                  <a:pt x="1799" y="2568"/>
                </a:lnTo>
                <a:lnTo>
                  <a:pt x="1807" y="2568"/>
                </a:lnTo>
                <a:cubicBezTo>
                  <a:pt x="1817" y="2489"/>
                  <a:pt x="1880" y="2387"/>
                  <a:pt x="1922" y="2352"/>
                </a:cubicBezTo>
                <a:lnTo>
                  <a:pt x="4149" y="125"/>
                </a:lnTo>
                <a:cubicBezTo>
                  <a:pt x="4222" y="37"/>
                  <a:pt x="4365" y="-2"/>
                  <a:pt x="4444" y="0"/>
                </a:cubicBezTo>
                <a:lnTo>
                  <a:pt x="4449" y="0"/>
                </a:lnTo>
                <a:lnTo>
                  <a:pt x="4453" y="0"/>
                </a:lnTo>
                <a:lnTo>
                  <a:pt x="4458" y="0"/>
                </a:lnTo>
                <a:lnTo>
                  <a:pt x="4464" y="0"/>
                </a:lnTo>
                <a:cubicBezTo>
                  <a:pt x="4574" y="-2"/>
                  <a:pt x="4705" y="66"/>
                  <a:pt x="4755" y="125"/>
                </a:cubicBezTo>
                <a:lnTo>
                  <a:pt x="5399" y="769"/>
                </a:lnTo>
                <a:cubicBezTo>
                  <a:pt x="5486" y="842"/>
                  <a:pt x="5525" y="984"/>
                  <a:pt x="5523" y="1063"/>
                </a:cubicBezTo>
                <a:lnTo>
                  <a:pt x="5523" y="1068"/>
                </a:lnTo>
                <a:lnTo>
                  <a:pt x="5523" y="1072"/>
                </a:lnTo>
                <a:lnTo>
                  <a:pt x="5523" y="1077"/>
                </a:lnTo>
                <a:lnTo>
                  <a:pt x="5523" y="1083"/>
                </a:lnTo>
                <a:cubicBezTo>
                  <a:pt x="5525" y="1193"/>
                  <a:pt x="5457" y="1324"/>
                  <a:pt x="5398" y="1374"/>
                </a:cubicBezTo>
                <a:lnTo>
                  <a:pt x="3171" y="3602"/>
                </a:lnTo>
                <a:cubicBezTo>
                  <a:pt x="3117" y="3670"/>
                  <a:pt x="2992" y="3715"/>
                  <a:pt x="2949" y="37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285" name="任意多边形 284"/>
          <p:cNvSpPr/>
          <p:nvPr>
            <p:custDataLst>
              <p:tags r:id="rId11"/>
            </p:custDataLst>
          </p:nvPr>
        </p:nvSpPr>
        <p:spPr>
          <a:xfrm>
            <a:off x="3585528" y="3461068"/>
            <a:ext cx="325755" cy="3257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10" h="8710">
                <a:moveTo>
                  <a:pt x="3825" y="0"/>
                </a:moveTo>
                <a:lnTo>
                  <a:pt x="4885" y="0"/>
                </a:lnTo>
                <a:lnTo>
                  <a:pt x="4885" y="964"/>
                </a:lnTo>
                <a:cubicBezTo>
                  <a:pt x="5262" y="973"/>
                  <a:pt x="6146" y="1372"/>
                  <a:pt x="6368" y="1592"/>
                </a:cubicBezTo>
                <a:lnTo>
                  <a:pt x="7060" y="901"/>
                </a:lnTo>
                <a:lnTo>
                  <a:pt x="7809" y="1650"/>
                </a:lnTo>
                <a:lnTo>
                  <a:pt x="7112" y="2347"/>
                </a:lnTo>
                <a:cubicBezTo>
                  <a:pt x="7437" y="2729"/>
                  <a:pt x="7716" y="3528"/>
                  <a:pt x="7740" y="3825"/>
                </a:cubicBezTo>
                <a:lnTo>
                  <a:pt x="8710" y="3825"/>
                </a:lnTo>
                <a:lnTo>
                  <a:pt x="8710" y="4885"/>
                </a:lnTo>
                <a:lnTo>
                  <a:pt x="7745" y="4885"/>
                </a:lnTo>
                <a:cubicBezTo>
                  <a:pt x="7736" y="5267"/>
                  <a:pt x="7335" y="6150"/>
                  <a:pt x="7118" y="6369"/>
                </a:cubicBezTo>
                <a:lnTo>
                  <a:pt x="7809" y="7060"/>
                </a:lnTo>
                <a:lnTo>
                  <a:pt x="7060" y="7809"/>
                </a:lnTo>
                <a:lnTo>
                  <a:pt x="6364" y="7114"/>
                </a:lnTo>
                <a:cubicBezTo>
                  <a:pt x="5977" y="7442"/>
                  <a:pt x="5182" y="7719"/>
                  <a:pt x="4885" y="7743"/>
                </a:cubicBezTo>
                <a:lnTo>
                  <a:pt x="4885" y="8710"/>
                </a:lnTo>
                <a:lnTo>
                  <a:pt x="3825" y="8710"/>
                </a:lnTo>
                <a:lnTo>
                  <a:pt x="3825" y="7748"/>
                </a:lnTo>
                <a:cubicBezTo>
                  <a:pt x="3440" y="7739"/>
                  <a:pt x="2561" y="7339"/>
                  <a:pt x="2339" y="7120"/>
                </a:cubicBezTo>
                <a:lnTo>
                  <a:pt x="1650" y="7809"/>
                </a:lnTo>
                <a:lnTo>
                  <a:pt x="901" y="7060"/>
                </a:lnTo>
                <a:lnTo>
                  <a:pt x="1594" y="6366"/>
                </a:lnTo>
                <a:cubicBezTo>
                  <a:pt x="1268" y="5980"/>
                  <a:pt x="991" y="5187"/>
                  <a:pt x="966" y="4885"/>
                </a:cubicBezTo>
                <a:lnTo>
                  <a:pt x="0" y="4885"/>
                </a:lnTo>
                <a:lnTo>
                  <a:pt x="0" y="3825"/>
                </a:lnTo>
                <a:lnTo>
                  <a:pt x="961" y="3825"/>
                </a:lnTo>
                <a:cubicBezTo>
                  <a:pt x="971" y="3446"/>
                  <a:pt x="1368" y="2565"/>
                  <a:pt x="1590" y="2340"/>
                </a:cubicBezTo>
                <a:lnTo>
                  <a:pt x="901" y="1650"/>
                </a:lnTo>
                <a:lnTo>
                  <a:pt x="1650" y="901"/>
                </a:lnTo>
                <a:lnTo>
                  <a:pt x="2345" y="1596"/>
                </a:lnTo>
                <a:cubicBezTo>
                  <a:pt x="2726" y="1273"/>
                  <a:pt x="3522" y="993"/>
                  <a:pt x="3825" y="969"/>
                </a:cubicBezTo>
                <a:lnTo>
                  <a:pt x="3825" y="0"/>
                </a:lnTo>
                <a:close/>
                <a:moveTo>
                  <a:pt x="1814" y="4356"/>
                </a:moveTo>
                <a:lnTo>
                  <a:pt x="1813" y="4288"/>
                </a:lnTo>
                <a:cubicBezTo>
                  <a:pt x="1772" y="2894"/>
                  <a:pt x="3175" y="1783"/>
                  <a:pt x="4292" y="1816"/>
                </a:cubicBezTo>
                <a:lnTo>
                  <a:pt x="4353" y="1817"/>
                </a:lnTo>
                <a:lnTo>
                  <a:pt x="4421" y="1816"/>
                </a:lnTo>
                <a:cubicBezTo>
                  <a:pt x="5815" y="1775"/>
                  <a:pt x="6926" y="3178"/>
                  <a:pt x="6893" y="4295"/>
                </a:cubicBezTo>
                <a:lnTo>
                  <a:pt x="6892" y="4356"/>
                </a:lnTo>
                <a:lnTo>
                  <a:pt x="6894" y="4424"/>
                </a:lnTo>
                <a:cubicBezTo>
                  <a:pt x="6935" y="5818"/>
                  <a:pt x="5531" y="6929"/>
                  <a:pt x="4414" y="6896"/>
                </a:cubicBezTo>
                <a:lnTo>
                  <a:pt x="4353" y="6895"/>
                </a:lnTo>
                <a:lnTo>
                  <a:pt x="4285" y="6897"/>
                </a:lnTo>
                <a:cubicBezTo>
                  <a:pt x="2891" y="6938"/>
                  <a:pt x="1780" y="5534"/>
                  <a:pt x="1813" y="4417"/>
                </a:cubicBezTo>
                <a:lnTo>
                  <a:pt x="1814" y="43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7" name="任意多边形 53"/>
          <p:cNvSpPr/>
          <p:nvPr>
            <p:custDataLst>
              <p:tags r:id="rId12"/>
            </p:custDataLst>
          </p:nvPr>
        </p:nvSpPr>
        <p:spPr bwMode="auto">
          <a:xfrm>
            <a:off x="7914005" y="2034540"/>
            <a:ext cx="247650" cy="249555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MiSans Normal"/>
            </a:endParaRPr>
          </a:p>
        </p:txBody>
      </p:sp>
      <p:sp>
        <p:nvSpPr>
          <p:cNvPr id="99" name="任意多边形 98"/>
          <p:cNvSpPr/>
          <p:nvPr>
            <p:custDataLst>
              <p:tags r:id="rId13"/>
            </p:custDataLst>
          </p:nvPr>
        </p:nvSpPr>
        <p:spPr>
          <a:xfrm>
            <a:off x="4013200" y="4917440"/>
            <a:ext cx="276225" cy="303530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6085" h="6640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00" name="任意多边形 99"/>
          <p:cNvSpPr/>
          <p:nvPr>
            <p:custDataLst>
              <p:tags r:id="rId14"/>
            </p:custDataLst>
          </p:nvPr>
        </p:nvSpPr>
        <p:spPr>
          <a:xfrm rot="18900000" flipH="1" flipV="1">
            <a:off x="7861935" y="5012055"/>
            <a:ext cx="324485" cy="11049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85" h="2011">
                <a:moveTo>
                  <a:pt x="1" y="1005"/>
                </a:moveTo>
                <a:lnTo>
                  <a:pt x="1" y="978"/>
                </a:lnTo>
                <a:lnTo>
                  <a:pt x="0" y="952"/>
                </a:lnTo>
                <a:lnTo>
                  <a:pt x="0" y="902"/>
                </a:lnTo>
                <a:cubicBezTo>
                  <a:pt x="-13" y="387"/>
                  <a:pt x="667" y="-10"/>
                  <a:pt x="898" y="0"/>
                </a:cubicBezTo>
                <a:lnTo>
                  <a:pt x="911" y="0"/>
                </a:lnTo>
                <a:lnTo>
                  <a:pt x="942" y="1"/>
                </a:lnTo>
                <a:lnTo>
                  <a:pt x="2579" y="1"/>
                </a:lnTo>
                <a:cubicBezTo>
                  <a:pt x="2582" y="1"/>
                  <a:pt x="2607" y="0"/>
                  <a:pt x="2605" y="0"/>
                </a:cubicBezTo>
                <a:lnTo>
                  <a:pt x="2611" y="0"/>
                </a:lnTo>
                <a:cubicBezTo>
                  <a:pt x="2731" y="-4"/>
                  <a:pt x="2828" y="118"/>
                  <a:pt x="2825" y="215"/>
                </a:cubicBezTo>
                <a:lnTo>
                  <a:pt x="2825" y="220"/>
                </a:lnTo>
                <a:lnTo>
                  <a:pt x="2825" y="226"/>
                </a:lnTo>
                <a:cubicBezTo>
                  <a:pt x="2829" y="346"/>
                  <a:pt x="2707" y="443"/>
                  <a:pt x="2610" y="440"/>
                </a:cubicBezTo>
                <a:lnTo>
                  <a:pt x="2605" y="440"/>
                </a:lnTo>
                <a:lnTo>
                  <a:pt x="2593" y="440"/>
                </a:lnTo>
                <a:lnTo>
                  <a:pt x="2588" y="439"/>
                </a:lnTo>
                <a:lnTo>
                  <a:pt x="1134" y="439"/>
                </a:lnTo>
                <a:lnTo>
                  <a:pt x="1121" y="438"/>
                </a:lnTo>
                <a:lnTo>
                  <a:pt x="1108" y="438"/>
                </a:lnTo>
                <a:lnTo>
                  <a:pt x="1095" y="438"/>
                </a:lnTo>
                <a:cubicBezTo>
                  <a:pt x="833" y="436"/>
                  <a:pt x="587" y="795"/>
                  <a:pt x="594" y="938"/>
                </a:cubicBezTo>
                <a:lnTo>
                  <a:pt x="594" y="946"/>
                </a:lnTo>
                <a:lnTo>
                  <a:pt x="594" y="990"/>
                </a:lnTo>
                <a:lnTo>
                  <a:pt x="595" y="1005"/>
                </a:lnTo>
                <a:lnTo>
                  <a:pt x="594" y="1019"/>
                </a:lnTo>
                <a:lnTo>
                  <a:pt x="594" y="1058"/>
                </a:lnTo>
                <a:lnTo>
                  <a:pt x="594" y="1071"/>
                </a:lnTo>
                <a:cubicBezTo>
                  <a:pt x="591" y="1334"/>
                  <a:pt x="951" y="1579"/>
                  <a:pt x="1094" y="1572"/>
                </a:cubicBezTo>
                <a:lnTo>
                  <a:pt x="1102" y="1572"/>
                </a:lnTo>
                <a:lnTo>
                  <a:pt x="1146" y="1572"/>
                </a:lnTo>
                <a:lnTo>
                  <a:pt x="1161" y="1571"/>
                </a:lnTo>
                <a:lnTo>
                  <a:pt x="2580" y="1571"/>
                </a:lnTo>
                <a:cubicBezTo>
                  <a:pt x="2580" y="1571"/>
                  <a:pt x="2583" y="1571"/>
                  <a:pt x="2584" y="1571"/>
                </a:cubicBezTo>
                <a:cubicBezTo>
                  <a:pt x="2589" y="1571"/>
                  <a:pt x="2601" y="1570"/>
                  <a:pt x="2603" y="1570"/>
                </a:cubicBezTo>
                <a:lnTo>
                  <a:pt x="2604" y="1570"/>
                </a:lnTo>
                <a:lnTo>
                  <a:pt x="2604" y="1570"/>
                </a:lnTo>
                <a:lnTo>
                  <a:pt x="2605" y="1570"/>
                </a:lnTo>
                <a:lnTo>
                  <a:pt x="2605" y="1570"/>
                </a:lnTo>
                <a:lnTo>
                  <a:pt x="2605" y="1570"/>
                </a:lnTo>
                <a:lnTo>
                  <a:pt x="2611" y="1570"/>
                </a:lnTo>
                <a:cubicBezTo>
                  <a:pt x="2731" y="1566"/>
                  <a:pt x="2828" y="1688"/>
                  <a:pt x="2825" y="1785"/>
                </a:cubicBezTo>
                <a:lnTo>
                  <a:pt x="2825" y="1790"/>
                </a:lnTo>
                <a:lnTo>
                  <a:pt x="2825" y="1796"/>
                </a:lnTo>
                <a:cubicBezTo>
                  <a:pt x="2829" y="1916"/>
                  <a:pt x="2707" y="2013"/>
                  <a:pt x="2610" y="2010"/>
                </a:cubicBezTo>
                <a:lnTo>
                  <a:pt x="2605" y="2010"/>
                </a:lnTo>
                <a:lnTo>
                  <a:pt x="2593" y="2010"/>
                </a:lnTo>
                <a:lnTo>
                  <a:pt x="2588" y="2009"/>
                </a:lnTo>
                <a:lnTo>
                  <a:pt x="979" y="2009"/>
                </a:lnTo>
                <a:lnTo>
                  <a:pt x="953" y="2010"/>
                </a:lnTo>
                <a:lnTo>
                  <a:pt x="902" y="2010"/>
                </a:lnTo>
                <a:cubicBezTo>
                  <a:pt x="387" y="2023"/>
                  <a:pt x="-10" y="1344"/>
                  <a:pt x="0" y="1113"/>
                </a:cubicBezTo>
                <a:lnTo>
                  <a:pt x="0" y="1100"/>
                </a:lnTo>
                <a:lnTo>
                  <a:pt x="0" y="1069"/>
                </a:lnTo>
                <a:lnTo>
                  <a:pt x="1" y="1050"/>
                </a:lnTo>
                <a:lnTo>
                  <a:pt x="1" y="1005"/>
                </a:lnTo>
                <a:close/>
                <a:moveTo>
                  <a:pt x="5884" y="1005"/>
                </a:moveTo>
                <a:lnTo>
                  <a:pt x="5884" y="978"/>
                </a:lnTo>
                <a:lnTo>
                  <a:pt x="5885" y="952"/>
                </a:lnTo>
                <a:lnTo>
                  <a:pt x="5885" y="902"/>
                </a:lnTo>
                <a:cubicBezTo>
                  <a:pt x="5898" y="387"/>
                  <a:pt x="5218" y="-10"/>
                  <a:pt x="4987" y="0"/>
                </a:cubicBezTo>
                <a:lnTo>
                  <a:pt x="4974" y="0"/>
                </a:lnTo>
                <a:lnTo>
                  <a:pt x="4943" y="1"/>
                </a:lnTo>
                <a:lnTo>
                  <a:pt x="3306" y="1"/>
                </a:lnTo>
                <a:cubicBezTo>
                  <a:pt x="3303" y="1"/>
                  <a:pt x="3278" y="0"/>
                  <a:pt x="3280" y="0"/>
                </a:cubicBezTo>
                <a:lnTo>
                  <a:pt x="3274" y="0"/>
                </a:lnTo>
                <a:cubicBezTo>
                  <a:pt x="3154" y="-4"/>
                  <a:pt x="3057" y="118"/>
                  <a:pt x="3060" y="215"/>
                </a:cubicBezTo>
                <a:lnTo>
                  <a:pt x="3060" y="220"/>
                </a:lnTo>
                <a:lnTo>
                  <a:pt x="3060" y="226"/>
                </a:lnTo>
                <a:cubicBezTo>
                  <a:pt x="3056" y="346"/>
                  <a:pt x="3178" y="443"/>
                  <a:pt x="3275" y="440"/>
                </a:cubicBezTo>
                <a:lnTo>
                  <a:pt x="3280" y="440"/>
                </a:lnTo>
                <a:lnTo>
                  <a:pt x="3292" y="440"/>
                </a:lnTo>
                <a:lnTo>
                  <a:pt x="3297" y="439"/>
                </a:lnTo>
                <a:lnTo>
                  <a:pt x="4751" y="439"/>
                </a:lnTo>
                <a:lnTo>
                  <a:pt x="4764" y="438"/>
                </a:lnTo>
                <a:lnTo>
                  <a:pt x="4777" y="438"/>
                </a:lnTo>
                <a:lnTo>
                  <a:pt x="4790" y="438"/>
                </a:lnTo>
                <a:cubicBezTo>
                  <a:pt x="5052" y="436"/>
                  <a:pt x="5298" y="795"/>
                  <a:pt x="5291" y="938"/>
                </a:cubicBezTo>
                <a:lnTo>
                  <a:pt x="5291" y="946"/>
                </a:lnTo>
                <a:lnTo>
                  <a:pt x="5291" y="990"/>
                </a:lnTo>
                <a:lnTo>
                  <a:pt x="5290" y="1005"/>
                </a:lnTo>
                <a:lnTo>
                  <a:pt x="5291" y="1019"/>
                </a:lnTo>
                <a:lnTo>
                  <a:pt x="5291" y="1058"/>
                </a:lnTo>
                <a:lnTo>
                  <a:pt x="5291" y="1071"/>
                </a:lnTo>
                <a:cubicBezTo>
                  <a:pt x="5294" y="1334"/>
                  <a:pt x="4934" y="1579"/>
                  <a:pt x="4791" y="1572"/>
                </a:cubicBezTo>
                <a:lnTo>
                  <a:pt x="4783" y="1572"/>
                </a:lnTo>
                <a:lnTo>
                  <a:pt x="4739" y="1572"/>
                </a:lnTo>
                <a:lnTo>
                  <a:pt x="4724" y="1571"/>
                </a:lnTo>
                <a:lnTo>
                  <a:pt x="3305" y="1571"/>
                </a:lnTo>
                <a:cubicBezTo>
                  <a:pt x="3305" y="1571"/>
                  <a:pt x="3302" y="1571"/>
                  <a:pt x="3301" y="1571"/>
                </a:cubicBezTo>
                <a:cubicBezTo>
                  <a:pt x="3296" y="1571"/>
                  <a:pt x="3284" y="1570"/>
                  <a:pt x="3282" y="1570"/>
                </a:cubicBezTo>
                <a:lnTo>
                  <a:pt x="3281" y="1570"/>
                </a:lnTo>
                <a:lnTo>
                  <a:pt x="3281" y="1570"/>
                </a:lnTo>
                <a:lnTo>
                  <a:pt x="3280" y="1570"/>
                </a:lnTo>
                <a:lnTo>
                  <a:pt x="3280" y="1570"/>
                </a:lnTo>
                <a:lnTo>
                  <a:pt x="3280" y="1570"/>
                </a:lnTo>
                <a:lnTo>
                  <a:pt x="3274" y="1570"/>
                </a:lnTo>
                <a:cubicBezTo>
                  <a:pt x="3154" y="1566"/>
                  <a:pt x="3057" y="1688"/>
                  <a:pt x="3060" y="1785"/>
                </a:cubicBezTo>
                <a:lnTo>
                  <a:pt x="3060" y="1790"/>
                </a:lnTo>
                <a:lnTo>
                  <a:pt x="3060" y="1796"/>
                </a:lnTo>
                <a:cubicBezTo>
                  <a:pt x="3056" y="1916"/>
                  <a:pt x="3178" y="2013"/>
                  <a:pt x="3275" y="2010"/>
                </a:cubicBezTo>
                <a:lnTo>
                  <a:pt x="3280" y="2010"/>
                </a:lnTo>
                <a:lnTo>
                  <a:pt x="3292" y="2010"/>
                </a:lnTo>
                <a:lnTo>
                  <a:pt x="3297" y="2009"/>
                </a:lnTo>
                <a:lnTo>
                  <a:pt x="4906" y="2009"/>
                </a:lnTo>
                <a:lnTo>
                  <a:pt x="4932" y="2010"/>
                </a:lnTo>
                <a:lnTo>
                  <a:pt x="4983" y="2010"/>
                </a:lnTo>
                <a:cubicBezTo>
                  <a:pt x="5498" y="2023"/>
                  <a:pt x="5895" y="1344"/>
                  <a:pt x="5885" y="1113"/>
                </a:cubicBezTo>
                <a:lnTo>
                  <a:pt x="5885" y="1100"/>
                </a:lnTo>
                <a:lnTo>
                  <a:pt x="5885" y="1069"/>
                </a:lnTo>
                <a:lnTo>
                  <a:pt x="5884" y="1050"/>
                </a:lnTo>
                <a:lnTo>
                  <a:pt x="5884" y="1005"/>
                </a:lnTo>
                <a:close/>
                <a:moveTo>
                  <a:pt x="3629" y="750"/>
                </a:moveTo>
                <a:lnTo>
                  <a:pt x="2237" y="750"/>
                </a:lnTo>
                <a:lnTo>
                  <a:pt x="2237" y="751"/>
                </a:lnTo>
                <a:lnTo>
                  <a:pt x="2231" y="751"/>
                </a:lnTo>
                <a:cubicBezTo>
                  <a:pt x="2099" y="746"/>
                  <a:pt x="1981" y="887"/>
                  <a:pt x="1986" y="999"/>
                </a:cubicBezTo>
                <a:lnTo>
                  <a:pt x="1986" y="1006"/>
                </a:lnTo>
                <a:lnTo>
                  <a:pt x="1986" y="1012"/>
                </a:lnTo>
                <a:cubicBezTo>
                  <a:pt x="1982" y="1152"/>
                  <a:pt x="2123" y="1264"/>
                  <a:pt x="2235" y="1261"/>
                </a:cubicBezTo>
                <a:lnTo>
                  <a:pt x="2241" y="1260"/>
                </a:lnTo>
                <a:lnTo>
                  <a:pt x="2248" y="1260"/>
                </a:lnTo>
                <a:lnTo>
                  <a:pt x="2254" y="1260"/>
                </a:lnTo>
                <a:lnTo>
                  <a:pt x="2261" y="1260"/>
                </a:lnTo>
                <a:lnTo>
                  <a:pt x="2263" y="1259"/>
                </a:lnTo>
                <a:lnTo>
                  <a:pt x="3629" y="1259"/>
                </a:lnTo>
                <a:lnTo>
                  <a:pt x="3629" y="1259"/>
                </a:lnTo>
                <a:lnTo>
                  <a:pt x="3631" y="1259"/>
                </a:lnTo>
                <a:lnTo>
                  <a:pt x="3638" y="1259"/>
                </a:lnTo>
                <a:lnTo>
                  <a:pt x="3645" y="1259"/>
                </a:lnTo>
                <a:lnTo>
                  <a:pt x="3651" y="1260"/>
                </a:lnTo>
                <a:cubicBezTo>
                  <a:pt x="3791" y="1264"/>
                  <a:pt x="3902" y="1123"/>
                  <a:pt x="3899" y="1011"/>
                </a:cubicBezTo>
                <a:lnTo>
                  <a:pt x="3899" y="1005"/>
                </a:lnTo>
                <a:lnTo>
                  <a:pt x="3899" y="998"/>
                </a:lnTo>
                <a:cubicBezTo>
                  <a:pt x="3903" y="858"/>
                  <a:pt x="3763" y="746"/>
                  <a:pt x="3651" y="750"/>
                </a:cubicBezTo>
                <a:lnTo>
                  <a:pt x="3645" y="750"/>
                </a:lnTo>
                <a:lnTo>
                  <a:pt x="3638" y="750"/>
                </a:lnTo>
                <a:lnTo>
                  <a:pt x="3631" y="750"/>
                </a:lnTo>
                <a:lnTo>
                  <a:pt x="3629" y="750"/>
                </a:lnTo>
                <a:lnTo>
                  <a:pt x="3629" y="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08940" y="3234055"/>
            <a:ext cx="2702560" cy="1325880"/>
            <a:chOff x="451" y="2925"/>
            <a:chExt cx="4256" cy="2376"/>
          </a:xfrm>
        </p:grpSpPr>
        <p:sp>
          <p:nvSpPr>
            <p:cNvPr id="102" name="文本框 5"/>
            <p:cNvSpPr txBox="1"/>
            <p:nvPr>
              <p:custDataLst>
                <p:tags r:id="rId22"/>
              </p:custDataLst>
            </p:nvPr>
          </p:nvSpPr>
          <p:spPr bwMode="auto">
            <a:xfrm>
              <a:off x="451" y="3405"/>
              <a:ext cx="4256" cy="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l" defTabSz="1219200" fontAlgn="base">
                <a:lnSpc>
                  <a:spcPct val="150000"/>
                </a:lnSpc>
                <a:spcBef>
                  <a:spcPts val="1335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单击此处输入你的正文，文字是您思想的提炼，为了最终演示发布的良好效果，请尽量言简意赅的阐述观点；</a:t>
              </a:r>
            </a:p>
          </p:txBody>
        </p:sp>
        <p:sp>
          <p:nvSpPr>
            <p:cNvPr id="103" name="文本框 102"/>
            <p:cNvSpPr txBox="1"/>
            <p:nvPr>
              <p:custDataLst>
                <p:tags r:id="rId23"/>
              </p:custDataLst>
            </p:nvPr>
          </p:nvSpPr>
          <p:spPr>
            <a:xfrm>
              <a:off x="451" y="2925"/>
              <a:ext cx="3284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78730" y="1645920"/>
            <a:ext cx="2011045" cy="4099560"/>
            <a:chOff x="8111" y="2719"/>
            <a:chExt cx="2817" cy="5742"/>
          </a:xfrm>
        </p:grpSpPr>
        <p:pic>
          <p:nvPicPr>
            <p:cNvPr id="15" name="图片 14" descr="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8111" y="2719"/>
              <a:ext cx="2817" cy="5742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>
              <p:custDataLst>
                <p:tags r:id="rId21"/>
              </p:custDataLst>
            </p:nvPr>
          </p:nvSpPr>
          <p:spPr>
            <a:xfrm>
              <a:off x="8240" y="2824"/>
              <a:ext cx="2596" cy="5545"/>
            </a:xfrm>
            <a:prstGeom prst="roundRect">
              <a:avLst>
                <a:gd name="adj" fmla="val 13597"/>
              </a:avLst>
            </a:prstGeom>
            <a:blipFill rotWithShape="1">
              <a:blip r:embed="rId3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工作经验总结</a:t>
            </a:r>
          </a:p>
        </p:txBody>
      </p:sp>
      <p:sp>
        <p:nvSpPr>
          <p:cNvPr id="3" name="文本框 2"/>
          <p:cNvSpPr txBox="1"/>
          <p:nvPr>
            <p:custDataLst>
              <p:tags r:id="rId16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6" name="文本框 5"/>
          <p:cNvSpPr txBox="1"/>
          <p:nvPr>
            <p:custDataLst>
              <p:tags r:id="rId17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THREE</a:t>
            </a:r>
          </a:p>
        </p:txBody>
      </p:sp>
      <p:cxnSp>
        <p:nvCxnSpPr>
          <p:cNvPr id="7" name="直接连接符 6"/>
          <p:cNvCxnSpPr/>
          <p:nvPr>
            <p:custDataLst>
              <p:tags r:id="rId18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9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63135\Desktop\5.jpg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561840" y="6416675"/>
            <a:ext cx="7076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SIMPLE STYLE WORK PLAN</a:t>
            </a: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1365865" y="3140710"/>
            <a:ext cx="459740" cy="78740"/>
            <a:chOff x="14513" y="788"/>
            <a:chExt cx="724" cy="124"/>
          </a:xfrm>
        </p:grpSpPr>
        <p:sp>
          <p:nvSpPr>
            <p:cNvPr id="10" name="椭圆 9"/>
            <p:cNvSpPr/>
            <p:nvPr/>
          </p:nvSpPr>
          <p:spPr>
            <a:xfrm>
              <a:off x="14818" y="788"/>
              <a:ext cx="124" cy="124"/>
            </a:xfrm>
            <a:prstGeom prst="ellipse">
              <a:avLst/>
            </a:prstGeom>
            <a:solidFill>
              <a:srgbClr val="4A6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3"/>
              </p:custDataLst>
            </p:nvPr>
          </p:nvSpPr>
          <p:spPr>
            <a:xfrm>
              <a:off x="145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14"/>
              </p:custDataLst>
            </p:nvPr>
          </p:nvSpPr>
          <p:spPr>
            <a:xfrm>
              <a:off x="15113" y="788"/>
              <a:ext cx="124" cy="124"/>
            </a:xfrm>
            <a:prstGeom prst="ellipse">
              <a:avLst/>
            </a:prstGeom>
            <a:noFill/>
            <a:ln>
              <a:solidFill>
                <a:srgbClr val="4A6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40690" y="376900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YOU LOGO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576140" y="376900"/>
            <a:ext cx="4064000" cy="32004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0375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l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部门：运营部</a:t>
            </a: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170170" y="6416675"/>
            <a:ext cx="1851660" cy="27559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 type="text"/>
              </a:ext>
            </a:extLst>
          </a:bodyPr>
          <a:lstStyle/>
          <a:p>
            <a:pPr algn="ctr"/>
            <a:r>
              <a:rPr lang="zh-CN" altLang="en-US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日期：</a:t>
            </a:r>
            <a:r>
              <a:rPr lang="en-US" altLang="zh-CN" sz="12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</a:rPr>
              <a:t>20XX.XX.XX</a:t>
            </a: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418465" y="3870960"/>
            <a:ext cx="475170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Sans Normal" panose="00000500000000000000" charset="-122"/>
              </a:rPr>
              <a:t>单击此处输入你的正文，文字是您思想的提炼，为了最终演示发布的良好效果，请尽量言简意赅的阐述观点；根据需要可酌情增减文字，以便观者可以准确理解您所传达的信息。</a:t>
            </a: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08940" y="2266950"/>
            <a:ext cx="9289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kern="100">
                <a:solidFill>
                  <a:srgbClr val="4A60DA"/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FOUR</a:t>
            </a: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08940" y="2952750"/>
            <a:ext cx="11674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未来工作计划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503025" y="496570"/>
            <a:ext cx="143510" cy="99695"/>
            <a:chOff x="6090" y="821"/>
            <a:chExt cx="226" cy="157"/>
          </a:xfrm>
        </p:grpSpPr>
        <p:cxnSp>
          <p:nvCxnSpPr>
            <p:cNvPr id="8" name="直接连接符 7"/>
            <p:cNvCxnSpPr/>
            <p:nvPr>
              <p:custDataLst>
                <p:tags r:id="rId10"/>
              </p:custDataLst>
            </p:nvPr>
          </p:nvCxnSpPr>
          <p:spPr>
            <a:xfrm>
              <a:off x="6090" y="821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1"/>
              </p:custDataLst>
            </p:nvPr>
          </p:nvCxnSpPr>
          <p:spPr>
            <a:xfrm>
              <a:off x="6090" y="900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2"/>
              </p:custDataLst>
            </p:nvPr>
          </p:nvCxnSpPr>
          <p:spPr>
            <a:xfrm>
              <a:off x="6090" y="978"/>
              <a:ext cx="227" cy="0"/>
            </a:xfrm>
            <a:prstGeom prst="line">
              <a:avLst/>
            </a:prstGeom>
            <a:ln w="25400">
              <a:solidFill>
                <a:srgbClr val="4A60D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188845" y="376900"/>
            <a:ext cx="9289415" cy="311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r" fontAlgn="auto">
              <a:lnSpc>
                <a:spcPct val="130000"/>
              </a:lnSpc>
            </a:pPr>
            <a:r>
              <a:rPr lang="en-US" altLang="zh-CN" sz="1200" kern="100">
                <a:solidFill>
                  <a:srgbClr val="4A60DA"/>
                </a:solidFill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www.XX.com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4087495"/>
            <a:ext cx="12191365" cy="2770505"/>
          </a:xfrm>
          <a:prstGeom prst="rect">
            <a:avLst/>
          </a:prstGeom>
          <a:blipFill rotWithShape="1"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1699895" y="3551555"/>
            <a:ext cx="946785" cy="946785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4A60D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4"/>
            </p:custDataLst>
          </p:nvPr>
        </p:nvSpPr>
        <p:spPr>
          <a:xfrm>
            <a:off x="5714365" y="3551555"/>
            <a:ext cx="946785" cy="946785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9728835" y="3551555"/>
            <a:ext cx="946785" cy="946785"/>
          </a:xfrm>
          <a:prstGeom prst="ellipse">
            <a:avLst/>
          </a:prstGeom>
          <a:solidFill>
            <a:srgbClr val="4A60DA"/>
          </a:solidFill>
          <a:ln>
            <a:noFill/>
          </a:ln>
          <a:effectLst>
            <a:outerShdw blurRad="317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98" name="任意多边形 97"/>
          <p:cNvSpPr/>
          <p:nvPr>
            <p:custDataLst>
              <p:tags r:id="rId6"/>
            </p:custDataLst>
          </p:nvPr>
        </p:nvSpPr>
        <p:spPr>
          <a:xfrm>
            <a:off x="6057900" y="3893820"/>
            <a:ext cx="259080" cy="262890"/>
          </a:xfrm>
          <a:custGeom>
            <a:avLst/>
            <a:gdLst>
              <a:gd name="adj" fmla="val 1666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23" h="5585">
                <a:moveTo>
                  <a:pt x="1" y="921"/>
                </a:moveTo>
                <a:lnTo>
                  <a:pt x="0" y="896"/>
                </a:lnTo>
                <a:lnTo>
                  <a:pt x="0" y="872"/>
                </a:lnTo>
                <a:cubicBezTo>
                  <a:pt x="-11" y="378"/>
                  <a:pt x="526" y="-11"/>
                  <a:pt x="880" y="0"/>
                </a:cubicBezTo>
                <a:lnTo>
                  <a:pt x="899" y="0"/>
                </a:lnTo>
                <a:lnTo>
                  <a:pt x="921" y="1"/>
                </a:lnTo>
                <a:lnTo>
                  <a:pt x="3035" y="1"/>
                </a:lnTo>
                <a:lnTo>
                  <a:pt x="3035" y="660"/>
                </a:lnTo>
                <a:lnTo>
                  <a:pt x="1063" y="660"/>
                </a:lnTo>
                <a:lnTo>
                  <a:pt x="1053" y="660"/>
                </a:lnTo>
                <a:lnTo>
                  <a:pt x="1043" y="660"/>
                </a:lnTo>
                <a:cubicBezTo>
                  <a:pt x="844" y="654"/>
                  <a:pt x="648" y="873"/>
                  <a:pt x="654" y="1049"/>
                </a:cubicBezTo>
                <a:lnTo>
                  <a:pt x="654" y="1058"/>
                </a:lnTo>
                <a:lnTo>
                  <a:pt x="654" y="1069"/>
                </a:lnTo>
                <a:lnTo>
                  <a:pt x="654" y="4515"/>
                </a:lnTo>
                <a:lnTo>
                  <a:pt x="654" y="4525"/>
                </a:lnTo>
                <a:lnTo>
                  <a:pt x="654" y="4535"/>
                </a:lnTo>
                <a:cubicBezTo>
                  <a:pt x="647" y="4734"/>
                  <a:pt x="867" y="4931"/>
                  <a:pt x="1042" y="4925"/>
                </a:cubicBezTo>
                <a:lnTo>
                  <a:pt x="1052" y="4925"/>
                </a:lnTo>
                <a:lnTo>
                  <a:pt x="1063" y="4924"/>
                </a:lnTo>
                <a:lnTo>
                  <a:pt x="4460" y="4924"/>
                </a:lnTo>
                <a:lnTo>
                  <a:pt x="4470" y="4924"/>
                </a:lnTo>
                <a:lnTo>
                  <a:pt x="4480" y="4925"/>
                </a:lnTo>
                <a:cubicBezTo>
                  <a:pt x="4679" y="4931"/>
                  <a:pt x="4875" y="4711"/>
                  <a:pt x="4869" y="4536"/>
                </a:cubicBezTo>
                <a:lnTo>
                  <a:pt x="4869" y="4526"/>
                </a:lnTo>
                <a:lnTo>
                  <a:pt x="4869" y="4515"/>
                </a:lnTo>
                <a:lnTo>
                  <a:pt x="4869" y="2423"/>
                </a:lnTo>
                <a:lnTo>
                  <a:pt x="5522" y="2423"/>
                </a:lnTo>
                <a:lnTo>
                  <a:pt x="5522" y="4664"/>
                </a:lnTo>
                <a:lnTo>
                  <a:pt x="5523" y="4688"/>
                </a:lnTo>
                <a:lnTo>
                  <a:pt x="5523" y="4712"/>
                </a:lnTo>
                <a:cubicBezTo>
                  <a:pt x="5534" y="5207"/>
                  <a:pt x="4997" y="5596"/>
                  <a:pt x="4643" y="5585"/>
                </a:cubicBezTo>
                <a:lnTo>
                  <a:pt x="4624" y="5584"/>
                </a:lnTo>
                <a:lnTo>
                  <a:pt x="4602" y="5584"/>
                </a:lnTo>
                <a:lnTo>
                  <a:pt x="921" y="5584"/>
                </a:lnTo>
                <a:lnTo>
                  <a:pt x="896" y="5585"/>
                </a:lnTo>
                <a:lnTo>
                  <a:pt x="872" y="5585"/>
                </a:lnTo>
                <a:cubicBezTo>
                  <a:pt x="378" y="5596"/>
                  <a:pt x="-11" y="5059"/>
                  <a:pt x="0" y="4705"/>
                </a:cubicBezTo>
                <a:lnTo>
                  <a:pt x="0" y="4686"/>
                </a:lnTo>
                <a:lnTo>
                  <a:pt x="1" y="4664"/>
                </a:lnTo>
                <a:lnTo>
                  <a:pt x="1" y="921"/>
                </a:lnTo>
                <a:close/>
                <a:moveTo>
                  <a:pt x="2404" y="2822"/>
                </a:moveTo>
                <a:lnTo>
                  <a:pt x="2404" y="3113"/>
                </a:lnTo>
                <a:lnTo>
                  <a:pt x="2708" y="3113"/>
                </a:lnTo>
                <a:lnTo>
                  <a:pt x="4747" y="1073"/>
                </a:lnTo>
                <a:lnTo>
                  <a:pt x="4450" y="776"/>
                </a:lnTo>
                <a:lnTo>
                  <a:pt x="2404" y="2822"/>
                </a:lnTo>
                <a:close/>
                <a:moveTo>
                  <a:pt x="2949" y="3719"/>
                </a:moveTo>
                <a:lnTo>
                  <a:pt x="2949" y="3727"/>
                </a:lnTo>
                <a:lnTo>
                  <a:pt x="1799" y="3727"/>
                </a:lnTo>
                <a:lnTo>
                  <a:pt x="1799" y="2698"/>
                </a:lnTo>
                <a:lnTo>
                  <a:pt x="1799" y="2698"/>
                </a:lnTo>
                <a:lnTo>
                  <a:pt x="1799" y="2698"/>
                </a:lnTo>
                <a:cubicBezTo>
                  <a:pt x="1799" y="2699"/>
                  <a:pt x="1797" y="2663"/>
                  <a:pt x="1797" y="2656"/>
                </a:cubicBezTo>
                <a:lnTo>
                  <a:pt x="1797" y="2655"/>
                </a:lnTo>
                <a:lnTo>
                  <a:pt x="1797" y="2655"/>
                </a:lnTo>
                <a:lnTo>
                  <a:pt x="1797" y="2655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7" y="2654"/>
                </a:lnTo>
                <a:lnTo>
                  <a:pt x="1798" y="2643"/>
                </a:lnTo>
                <a:lnTo>
                  <a:pt x="1798" y="2633"/>
                </a:lnTo>
                <a:lnTo>
                  <a:pt x="1799" y="2622"/>
                </a:lnTo>
                <a:lnTo>
                  <a:pt x="1799" y="2619"/>
                </a:lnTo>
                <a:lnTo>
                  <a:pt x="1799" y="2568"/>
                </a:lnTo>
                <a:lnTo>
                  <a:pt x="1807" y="2568"/>
                </a:lnTo>
                <a:cubicBezTo>
                  <a:pt x="1817" y="2489"/>
                  <a:pt x="1880" y="2387"/>
                  <a:pt x="1922" y="2352"/>
                </a:cubicBezTo>
                <a:lnTo>
                  <a:pt x="4149" y="125"/>
                </a:lnTo>
                <a:cubicBezTo>
                  <a:pt x="4222" y="37"/>
                  <a:pt x="4365" y="-2"/>
                  <a:pt x="4444" y="0"/>
                </a:cubicBezTo>
                <a:lnTo>
                  <a:pt x="4449" y="0"/>
                </a:lnTo>
                <a:lnTo>
                  <a:pt x="4453" y="0"/>
                </a:lnTo>
                <a:lnTo>
                  <a:pt x="4458" y="0"/>
                </a:lnTo>
                <a:lnTo>
                  <a:pt x="4464" y="0"/>
                </a:lnTo>
                <a:cubicBezTo>
                  <a:pt x="4574" y="-2"/>
                  <a:pt x="4705" y="66"/>
                  <a:pt x="4755" y="125"/>
                </a:cubicBezTo>
                <a:lnTo>
                  <a:pt x="5399" y="769"/>
                </a:lnTo>
                <a:cubicBezTo>
                  <a:pt x="5486" y="842"/>
                  <a:pt x="5525" y="984"/>
                  <a:pt x="5523" y="1063"/>
                </a:cubicBezTo>
                <a:lnTo>
                  <a:pt x="5523" y="1068"/>
                </a:lnTo>
                <a:lnTo>
                  <a:pt x="5523" y="1072"/>
                </a:lnTo>
                <a:lnTo>
                  <a:pt x="5523" y="1077"/>
                </a:lnTo>
                <a:lnTo>
                  <a:pt x="5523" y="1083"/>
                </a:lnTo>
                <a:cubicBezTo>
                  <a:pt x="5525" y="1193"/>
                  <a:pt x="5457" y="1324"/>
                  <a:pt x="5398" y="1374"/>
                </a:cubicBezTo>
                <a:lnTo>
                  <a:pt x="3171" y="3602"/>
                </a:lnTo>
                <a:cubicBezTo>
                  <a:pt x="3117" y="3670"/>
                  <a:pt x="2992" y="3715"/>
                  <a:pt x="2949" y="37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sp>
        <p:nvSpPr>
          <p:cNvPr id="117" name="任意多边形 53"/>
          <p:cNvSpPr/>
          <p:nvPr>
            <p:custDataLst>
              <p:tags r:id="rId7"/>
            </p:custDataLst>
          </p:nvPr>
        </p:nvSpPr>
        <p:spPr bwMode="auto">
          <a:xfrm>
            <a:off x="10078720" y="3837940"/>
            <a:ext cx="247650" cy="249555"/>
          </a:xfrm>
          <a:custGeom>
            <a:avLst/>
            <a:gdLst>
              <a:gd name="T0" fmla="*/ 0 w 21600"/>
              <a:gd name="T1" fmla="*/ 11506 h 21600"/>
              <a:gd name="T2" fmla="*/ 7091 w 21600"/>
              <a:gd name="T3" fmla="*/ 14436 h 21600"/>
              <a:gd name="T4" fmla="*/ 10145 w 21600"/>
              <a:gd name="T5" fmla="*/ 21600 h 21600"/>
              <a:gd name="T6" fmla="*/ 14291 w 21600"/>
              <a:gd name="T7" fmla="*/ 21600 h 21600"/>
              <a:gd name="T8" fmla="*/ 0 w 21600"/>
              <a:gd name="T9" fmla="*/ 7381 h 21600"/>
              <a:gd name="T10" fmla="*/ 0 w 21600"/>
              <a:gd name="T11" fmla="*/ 11506 h 21600"/>
              <a:gd name="T12" fmla="*/ 0 w 21600"/>
              <a:gd name="T13" fmla="*/ 4125 h 21600"/>
              <a:gd name="T14" fmla="*/ 17455 w 21600"/>
              <a:gd name="T15" fmla="*/ 21600 h 21600"/>
              <a:gd name="T16" fmla="*/ 21600 w 21600"/>
              <a:gd name="T17" fmla="*/ 21600 h 21600"/>
              <a:gd name="T18" fmla="*/ 0 w 21600"/>
              <a:gd name="T19" fmla="*/ 0 h 21600"/>
              <a:gd name="T20" fmla="*/ 0 w 21600"/>
              <a:gd name="T21" fmla="*/ 4125 h 21600"/>
              <a:gd name="T22" fmla="*/ 5782 w 21600"/>
              <a:gd name="T23" fmla="*/ 18669 h 21600"/>
              <a:gd name="T24" fmla="*/ 2836 w 21600"/>
              <a:gd name="T25" fmla="*/ 21600 h 21600"/>
              <a:gd name="T26" fmla="*/ 0 w 21600"/>
              <a:gd name="T27" fmla="*/ 18669 h 21600"/>
              <a:gd name="T28" fmla="*/ 2836 w 21600"/>
              <a:gd name="T29" fmla="*/ 15847 h 21600"/>
              <a:gd name="T30" fmla="*/ 5782 w 21600"/>
              <a:gd name="T31" fmla="*/ 18669 h 21600"/>
              <a:gd name="T32" fmla="*/ 5782 w 21600"/>
              <a:gd name="T33" fmla="*/ 186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00" h="21600">
                <a:moveTo>
                  <a:pt x="0" y="11506"/>
                </a:moveTo>
                <a:cubicBezTo>
                  <a:pt x="2727" y="11506"/>
                  <a:pt x="5236" y="12482"/>
                  <a:pt x="7091" y="14436"/>
                </a:cubicBezTo>
                <a:cubicBezTo>
                  <a:pt x="9055" y="16390"/>
                  <a:pt x="10145" y="18886"/>
                  <a:pt x="10145" y="21600"/>
                </a:cubicBezTo>
                <a:cubicBezTo>
                  <a:pt x="14291" y="21600"/>
                  <a:pt x="14291" y="21600"/>
                  <a:pt x="14291" y="21600"/>
                </a:cubicBezTo>
                <a:cubicBezTo>
                  <a:pt x="14291" y="13785"/>
                  <a:pt x="7855" y="7381"/>
                  <a:pt x="0" y="7381"/>
                </a:cubicBezTo>
                <a:lnTo>
                  <a:pt x="0" y="11506"/>
                </a:lnTo>
                <a:close/>
                <a:moveTo>
                  <a:pt x="0" y="4125"/>
                </a:moveTo>
                <a:cubicBezTo>
                  <a:pt x="9600" y="4125"/>
                  <a:pt x="17455" y="11940"/>
                  <a:pt x="17455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9660"/>
                  <a:pt x="11891" y="0"/>
                  <a:pt x="0" y="0"/>
                </a:cubicBezTo>
                <a:lnTo>
                  <a:pt x="0" y="4125"/>
                </a:lnTo>
                <a:close/>
                <a:moveTo>
                  <a:pt x="5782" y="18669"/>
                </a:moveTo>
                <a:cubicBezTo>
                  <a:pt x="5782" y="20297"/>
                  <a:pt x="4473" y="21600"/>
                  <a:pt x="2836" y="21600"/>
                </a:cubicBezTo>
                <a:cubicBezTo>
                  <a:pt x="1309" y="21600"/>
                  <a:pt x="0" y="20297"/>
                  <a:pt x="0" y="18669"/>
                </a:cubicBezTo>
                <a:cubicBezTo>
                  <a:pt x="0" y="17150"/>
                  <a:pt x="1309" y="15847"/>
                  <a:pt x="2836" y="15847"/>
                </a:cubicBezTo>
                <a:cubicBezTo>
                  <a:pt x="4473" y="15847"/>
                  <a:pt x="5782" y="17150"/>
                  <a:pt x="5782" y="18669"/>
                </a:cubicBezTo>
                <a:close/>
                <a:moveTo>
                  <a:pt x="5782" y="18669"/>
                </a:move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  <a:sym typeface="MiSans Normal"/>
            </a:endParaRPr>
          </a:p>
        </p:txBody>
      </p:sp>
      <p:sp>
        <p:nvSpPr>
          <p:cNvPr id="99" name="任意多边形 98"/>
          <p:cNvSpPr/>
          <p:nvPr>
            <p:custDataLst>
              <p:tags r:id="rId8"/>
            </p:custDataLst>
          </p:nvPr>
        </p:nvSpPr>
        <p:spPr>
          <a:xfrm>
            <a:off x="2019935" y="3849370"/>
            <a:ext cx="276225" cy="303530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wd2"/>
              <a:gd name="ib" fmla="+- vc wd2 0"/>
            </a:gdLst>
            <a:ahLst/>
            <a:cxnLst>
              <a:cxn ang="3">
                <a:pos x="hc" y="t"/>
              </a:cxn>
              <a:cxn ang="3">
                <a:pos x="hd2" y="hd2"/>
              </a:cxn>
              <a:cxn ang="cd2">
                <a:pos x="l" y="vc"/>
              </a:cxn>
              <a:cxn ang="cd4">
                <a:pos x="hd2" y="wd2"/>
              </a:cxn>
              <a:cxn ang="cd4">
                <a:pos x="hc" y="b"/>
              </a:cxn>
              <a:cxn ang="cd4">
                <a:pos x="wd2" y="wd2"/>
              </a:cxn>
              <a:cxn ang="0">
                <a:pos x="r" y="vc"/>
              </a:cxn>
              <a:cxn ang="3">
                <a:pos x="wd2" y="hd2"/>
              </a:cxn>
            </a:cxnLst>
            <a:rect l="l" t="t" r="r" b="b"/>
            <a:pathLst>
              <a:path w="6085" h="6640">
                <a:moveTo>
                  <a:pt x="1" y="2610"/>
                </a:moveTo>
                <a:lnTo>
                  <a:pt x="0" y="2540"/>
                </a:lnTo>
                <a:cubicBezTo>
                  <a:pt x="-42" y="1108"/>
                  <a:pt x="1400" y="-33"/>
                  <a:pt x="2547" y="0"/>
                </a:cubicBezTo>
                <a:lnTo>
                  <a:pt x="2610" y="1"/>
                </a:lnTo>
                <a:lnTo>
                  <a:pt x="2680" y="0"/>
                </a:lnTo>
                <a:cubicBezTo>
                  <a:pt x="4112" y="-42"/>
                  <a:pt x="5253" y="1400"/>
                  <a:pt x="5220" y="2547"/>
                </a:cubicBezTo>
                <a:lnTo>
                  <a:pt x="5219" y="2610"/>
                </a:lnTo>
                <a:lnTo>
                  <a:pt x="5220" y="2680"/>
                </a:lnTo>
                <a:cubicBezTo>
                  <a:pt x="5262" y="3330"/>
                  <a:pt x="4826" y="4085"/>
                  <a:pt x="4515" y="4385"/>
                </a:cubicBezTo>
                <a:lnTo>
                  <a:pt x="5978" y="6010"/>
                </a:lnTo>
                <a:lnTo>
                  <a:pt x="5981" y="6013"/>
                </a:lnTo>
                <a:lnTo>
                  <a:pt x="5988" y="6020"/>
                </a:lnTo>
                <a:lnTo>
                  <a:pt x="5994" y="6027"/>
                </a:lnTo>
                <a:lnTo>
                  <a:pt x="5997" y="6031"/>
                </a:lnTo>
                <a:lnTo>
                  <a:pt x="6022" y="6059"/>
                </a:lnTo>
                <a:lnTo>
                  <a:pt x="6020" y="6061"/>
                </a:lnTo>
                <a:cubicBezTo>
                  <a:pt x="6059" y="6113"/>
                  <a:pt x="6085" y="6212"/>
                  <a:pt x="6083" y="6265"/>
                </a:cubicBezTo>
                <a:cubicBezTo>
                  <a:pt x="6101" y="6460"/>
                  <a:pt x="5889" y="6654"/>
                  <a:pt x="5714" y="6641"/>
                </a:cubicBezTo>
                <a:cubicBezTo>
                  <a:pt x="5630" y="6647"/>
                  <a:pt x="5520" y="6598"/>
                  <a:pt x="5472" y="6554"/>
                </a:cubicBezTo>
                <a:lnTo>
                  <a:pt x="5469" y="6557"/>
                </a:lnTo>
                <a:lnTo>
                  <a:pt x="3955" y="4875"/>
                </a:lnTo>
                <a:lnTo>
                  <a:pt x="3956" y="4875"/>
                </a:lnTo>
                <a:lnTo>
                  <a:pt x="3953" y="4872"/>
                </a:lnTo>
                <a:lnTo>
                  <a:pt x="3946" y="4865"/>
                </a:lnTo>
                <a:lnTo>
                  <a:pt x="3940" y="4858"/>
                </a:lnTo>
                <a:lnTo>
                  <a:pt x="3934" y="4852"/>
                </a:lnTo>
                <a:cubicBezTo>
                  <a:pt x="3568" y="5095"/>
                  <a:pt x="2992" y="5231"/>
                  <a:pt x="2673" y="5220"/>
                </a:cubicBezTo>
                <a:lnTo>
                  <a:pt x="2610" y="5219"/>
                </a:lnTo>
                <a:lnTo>
                  <a:pt x="2540" y="5220"/>
                </a:lnTo>
                <a:cubicBezTo>
                  <a:pt x="1108" y="5262"/>
                  <a:pt x="-33" y="3820"/>
                  <a:pt x="0" y="2673"/>
                </a:cubicBezTo>
                <a:lnTo>
                  <a:pt x="1" y="2610"/>
                </a:lnTo>
                <a:close/>
                <a:moveTo>
                  <a:pt x="614" y="2610"/>
                </a:moveTo>
                <a:lnTo>
                  <a:pt x="613" y="2557"/>
                </a:lnTo>
                <a:cubicBezTo>
                  <a:pt x="581" y="1461"/>
                  <a:pt x="1684" y="588"/>
                  <a:pt x="2562" y="613"/>
                </a:cubicBezTo>
                <a:lnTo>
                  <a:pt x="2610" y="614"/>
                </a:lnTo>
                <a:lnTo>
                  <a:pt x="2663" y="613"/>
                </a:lnTo>
                <a:cubicBezTo>
                  <a:pt x="3759" y="581"/>
                  <a:pt x="4632" y="1684"/>
                  <a:pt x="4607" y="2562"/>
                </a:cubicBezTo>
                <a:lnTo>
                  <a:pt x="4606" y="2610"/>
                </a:lnTo>
                <a:lnTo>
                  <a:pt x="4607" y="2663"/>
                </a:lnTo>
                <a:cubicBezTo>
                  <a:pt x="4639" y="3759"/>
                  <a:pt x="3536" y="4632"/>
                  <a:pt x="2658" y="4607"/>
                </a:cubicBezTo>
                <a:lnTo>
                  <a:pt x="2610" y="4606"/>
                </a:lnTo>
                <a:lnTo>
                  <a:pt x="2557" y="4607"/>
                </a:lnTo>
                <a:cubicBezTo>
                  <a:pt x="1461" y="4639"/>
                  <a:pt x="588" y="3536"/>
                  <a:pt x="613" y="2658"/>
                </a:cubicBezTo>
                <a:lnTo>
                  <a:pt x="614" y="2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MiSans Normal" panose="00000500000000000000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3400" y="1474470"/>
            <a:ext cx="3462020" cy="1776095"/>
            <a:chOff x="840" y="2322"/>
            <a:chExt cx="5452" cy="2797"/>
          </a:xfrm>
        </p:grpSpPr>
        <p:sp>
          <p:nvSpPr>
            <p:cNvPr id="43" name="文本框 5"/>
            <p:cNvSpPr txBox="1"/>
            <p:nvPr>
              <p:custDataLst>
                <p:tags r:id="rId18"/>
              </p:custDataLst>
            </p:nvPr>
          </p:nvSpPr>
          <p:spPr bwMode="auto">
            <a:xfrm>
              <a:off x="840" y="2921"/>
              <a:ext cx="5452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</a:p>
          </p:txBody>
        </p:sp>
        <p:sp>
          <p:nvSpPr>
            <p:cNvPr id="44" name="文本框 43"/>
            <p:cNvSpPr txBox="1"/>
            <p:nvPr>
              <p:custDataLst>
                <p:tags r:id="rId19"/>
              </p:custDataLst>
            </p:nvPr>
          </p:nvSpPr>
          <p:spPr>
            <a:xfrm>
              <a:off x="840" y="2322"/>
              <a:ext cx="545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457065" y="1474470"/>
            <a:ext cx="3462020" cy="1776095"/>
            <a:chOff x="840" y="2322"/>
            <a:chExt cx="5452" cy="2797"/>
          </a:xfrm>
        </p:grpSpPr>
        <p:sp>
          <p:nvSpPr>
            <p:cNvPr id="52" name="文本框 5"/>
            <p:cNvSpPr txBox="1"/>
            <p:nvPr>
              <p:custDataLst>
                <p:tags r:id="rId16"/>
              </p:custDataLst>
            </p:nvPr>
          </p:nvSpPr>
          <p:spPr bwMode="auto">
            <a:xfrm>
              <a:off x="840" y="2921"/>
              <a:ext cx="5452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</a:p>
          </p:txBody>
        </p:sp>
        <p:sp>
          <p:nvSpPr>
            <p:cNvPr id="53" name="文本框 52"/>
            <p:cNvSpPr txBox="1"/>
            <p:nvPr>
              <p:custDataLst>
                <p:tags r:id="rId17"/>
              </p:custDataLst>
            </p:nvPr>
          </p:nvSpPr>
          <p:spPr>
            <a:xfrm>
              <a:off x="840" y="2322"/>
              <a:ext cx="545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93735" y="1474470"/>
            <a:ext cx="3462020" cy="1776095"/>
            <a:chOff x="840" y="2322"/>
            <a:chExt cx="5452" cy="2797"/>
          </a:xfrm>
        </p:grpSpPr>
        <p:sp>
          <p:nvSpPr>
            <p:cNvPr id="55" name="文本框 5"/>
            <p:cNvSpPr txBox="1"/>
            <p:nvPr>
              <p:custDataLst>
                <p:tags r:id="rId14"/>
              </p:custDataLst>
            </p:nvPr>
          </p:nvSpPr>
          <p:spPr bwMode="auto">
            <a:xfrm>
              <a:off x="840" y="2921"/>
              <a:ext cx="5452" cy="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4572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9144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371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1828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indent="4572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fontAlgn="auto">
                <a:lnSpc>
                  <a:spcPct val="150000"/>
                </a:lnSpc>
              </a:pPr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cs typeface="MiSans Normal" panose="00000500000000000000" charset="-122"/>
                  <a:sym typeface="+mn-ea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</a:p>
          </p:txBody>
        </p:sp>
        <p:sp>
          <p:nvSpPr>
            <p:cNvPr id="56" name="文本框 55"/>
            <p:cNvSpPr txBox="1"/>
            <p:nvPr>
              <p:custDataLst>
                <p:tags r:id="rId15"/>
              </p:custDataLst>
            </p:nvPr>
          </p:nvSpPr>
          <p:spPr>
            <a:xfrm>
              <a:off x="840" y="2322"/>
              <a:ext cx="545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4A60DA"/>
                  </a:solidFill>
                  <a:latin typeface="钉钉进步体" panose="00020600040101010101" pitchFamily="18" charset="-122"/>
                  <a:ea typeface="钉钉进步体" panose="00020600040101010101" pitchFamily="18" charset="-122"/>
                  <a:cs typeface="+mn-ea"/>
                  <a:sym typeface="+mn-lt"/>
                </a:rPr>
                <a:t>请添加副标题</a:t>
              </a:r>
            </a:p>
          </p:txBody>
        </p:sp>
      </p:grp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未来工作计划</a:t>
            </a:r>
          </a:p>
        </p:txBody>
      </p:sp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FOUR</a:t>
            </a:r>
          </a:p>
        </p:txBody>
      </p:sp>
      <p:cxnSp>
        <p:nvCxnSpPr>
          <p:cNvPr id="7" name="直接连接符 6"/>
          <p:cNvCxnSpPr/>
          <p:nvPr>
            <p:custDataLst>
              <p:tags r:id="rId12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Box 4"/>
          <p:cNvSpPr txBox="1"/>
          <p:nvPr/>
        </p:nvSpPr>
        <p:spPr>
          <a:xfrm>
            <a:off x="0" y="5"/>
            <a:ext cx="604867" cy="13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http://www.XX.com/hangye/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5872E"/>
              </a:gs>
              <a:gs pos="52100">
                <a:srgbClr val="FC7440"/>
              </a:gs>
              <a:gs pos="100000">
                <a:srgbClr val="FC644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E0580-9D1B-EF74-B2D6-3ABC2A2CB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78" y="373516"/>
            <a:ext cx="10863943" cy="6110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墨迹 15"/>
              <p14:cNvContentPartPr/>
              <p14:nvPr/>
            </p14:nvContentPartPr>
            <p14:xfrm>
              <a:off x="2093051" y="-286110"/>
              <a:ext cx="360" cy="36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1c59e13b3a1540ff"/>
              <a:stretch>
                <a:fillRect/>
              </a:stretch>
            </p:blipFill>
            <p:spPr>
              <a:xfrm>
                <a:off x="2057051" y="-32211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墨迹 16"/>
              <p14:cNvContentPartPr/>
              <p14:nvPr/>
            </p14:nvContentPartPr>
            <p14:xfrm>
              <a:off x="822971" y="-489150"/>
              <a:ext cx="360" cy="36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1c59e13b3a1540ff"/>
              <a:stretch>
                <a:fillRect/>
              </a:stretch>
            </p:blipFill>
            <p:spPr>
              <a:xfrm>
                <a:off x="786971" y="-525150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文本框 4"/>
          <p:cNvSpPr txBox="1"/>
          <p:nvPr/>
        </p:nvSpPr>
        <p:spPr>
          <a:xfrm>
            <a:off x="995631" y="5853325"/>
            <a:ext cx="5218430" cy="353196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altLang="zh-CN">
                <a:solidFill>
                  <a:schemeClr val="bg1"/>
                </a:solidFill>
                <a:hlinkClick r:id="rId5"/>
              </a:rPr>
              <a:t>https://www.pptsupermarket.com/customizes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05DC9-B288-9E36-2E1C-FAB4AFFB11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28" y="1584183"/>
            <a:ext cx="2669342" cy="27573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B6278BE-3286-7688-C839-03607785B618}"/>
              </a:ext>
            </a:extLst>
          </p:cNvPr>
          <p:cNvSpPr txBox="1"/>
          <p:nvPr/>
        </p:nvSpPr>
        <p:spPr>
          <a:xfrm>
            <a:off x="0" y="7200684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PPTSUPERMARKETDELETE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C8AE5D4-9FBB-D37F-14A8-9D5CD31BE6EE}"/>
              </a:ext>
            </a:extLst>
          </p:cNvPr>
          <p:cNvGrpSpPr/>
          <p:nvPr/>
        </p:nvGrpSpPr>
        <p:grpSpPr>
          <a:xfrm>
            <a:off x="452755" y="1932708"/>
            <a:ext cx="11286490" cy="3733801"/>
            <a:chOff x="400050" y="1447800"/>
            <a:chExt cx="8343900" cy="2552700"/>
          </a:xfrm>
        </p:grpSpPr>
        <p:pic>
          <p:nvPicPr>
            <p:cNvPr id="41" name="Image 1" descr="preencoded.png">
              <a:extLst>
                <a:ext uri="{FF2B5EF4-FFF2-40B4-BE49-F238E27FC236}">
                  <a16:creationId xmlns:a16="http://schemas.microsoft.com/office/drawing/2014/main" id="{3FFD0325-C01C-9AF7-5B53-D5838CF2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00050" y="1447800"/>
              <a:ext cx="2085975" cy="2552700"/>
            </a:xfrm>
            <a:prstGeom prst="rect">
              <a:avLst/>
            </a:prstGeom>
          </p:spPr>
        </p:pic>
        <p:sp>
          <p:nvSpPr>
            <p:cNvPr id="42" name="Text 2">
              <a:extLst>
                <a:ext uri="{FF2B5EF4-FFF2-40B4-BE49-F238E27FC236}">
                  <a16:creationId xmlns:a16="http://schemas.microsoft.com/office/drawing/2014/main" id="{6520ABB3-826B-4BA0-0DD3-8EFD7EDF8731}"/>
                </a:ext>
              </a:extLst>
            </p:cNvPr>
            <p:cNvSpPr/>
            <p:nvPr/>
          </p:nvSpPr>
          <p:spPr>
            <a:xfrm>
              <a:off x="752475" y="2228850"/>
              <a:ext cx="1504028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GPU驱动安装</a:t>
              </a:r>
              <a:endParaRPr lang="en-US" dirty="0"/>
            </a:p>
          </p:txBody>
        </p:sp>
        <p:sp>
          <p:nvSpPr>
            <p:cNvPr id="43" name="Text 3">
              <a:extLst>
                <a:ext uri="{FF2B5EF4-FFF2-40B4-BE49-F238E27FC236}">
                  <a16:creationId xmlns:a16="http://schemas.microsoft.com/office/drawing/2014/main" id="{E565C039-C553-3F70-CEEE-9336B3ECBFFE}"/>
                </a:ext>
              </a:extLst>
            </p:cNvPr>
            <p:cNvSpPr/>
            <p:nvPr/>
          </p:nvSpPr>
          <p:spPr>
            <a:xfrm>
              <a:off x="752475" y="2519363"/>
              <a:ext cx="1381125" cy="10858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 err="1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在命令行中输入：nvidia-smi.exe，查看显卡支持的最新的cuda版本，参考版本安装CUDA和CuDNN</a:t>
              </a:r>
              <a:endParaRPr lang="en-US" sz="1100" dirty="0"/>
            </a:p>
          </p:txBody>
        </p:sp>
        <p:pic>
          <p:nvPicPr>
            <p:cNvPr id="44" name="Image 2" descr="preencoded.png">
              <a:extLst>
                <a:ext uri="{FF2B5EF4-FFF2-40B4-BE49-F238E27FC236}">
                  <a16:creationId xmlns:a16="http://schemas.microsoft.com/office/drawing/2014/main" id="{B743FD4E-68B6-FCB5-C14C-44B3FBDC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2486025" y="1447800"/>
              <a:ext cx="2085975" cy="2552700"/>
            </a:xfrm>
            <a:prstGeom prst="rect">
              <a:avLst/>
            </a:prstGeom>
          </p:spPr>
        </p:pic>
        <p:sp>
          <p:nvSpPr>
            <p:cNvPr id="45" name="Text 4">
              <a:extLst>
                <a:ext uri="{FF2B5EF4-FFF2-40B4-BE49-F238E27FC236}">
                  <a16:creationId xmlns:a16="http://schemas.microsoft.com/office/drawing/2014/main" id="{F67B7B78-39EF-60FC-954A-E59F6819C2EF}"/>
                </a:ext>
              </a:extLst>
            </p:cNvPr>
            <p:cNvSpPr/>
            <p:nvPr/>
          </p:nvSpPr>
          <p:spPr>
            <a:xfrm>
              <a:off x="2838450" y="2228850"/>
              <a:ext cx="1381125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vscode安装</a:t>
              </a:r>
              <a:endParaRPr lang="en-US" dirty="0"/>
            </a:p>
          </p:txBody>
        </p:sp>
        <p:sp>
          <p:nvSpPr>
            <p:cNvPr id="46" name="Text 5">
              <a:extLst>
                <a:ext uri="{FF2B5EF4-FFF2-40B4-BE49-F238E27FC236}">
                  <a16:creationId xmlns:a16="http://schemas.microsoft.com/office/drawing/2014/main" id="{2A1A10CF-74A7-3A34-ECA9-9357ABA4FA82}"/>
                </a:ext>
              </a:extLst>
            </p:cNvPr>
            <p:cNvSpPr/>
            <p:nvPr/>
          </p:nvSpPr>
          <p:spPr>
            <a:xfrm>
              <a:off x="2838450" y="2519363"/>
              <a:ext cx="1381125" cy="8763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官网下载，建议安装插件：chinese，python，pylance</a:t>
              </a:r>
              <a:endParaRPr lang="en-US" sz="1100" dirty="0"/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/>
            </a:p>
          </p:txBody>
        </p:sp>
        <p:pic>
          <p:nvPicPr>
            <p:cNvPr id="47" name="Image 3" descr="preencoded.png">
              <a:extLst>
                <a:ext uri="{FF2B5EF4-FFF2-40B4-BE49-F238E27FC236}">
                  <a16:creationId xmlns:a16="http://schemas.microsoft.com/office/drawing/2014/main" id="{7B148A12-83CE-476A-61DA-07A71713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572000" y="1447800"/>
              <a:ext cx="2085975" cy="2552700"/>
            </a:xfrm>
            <a:prstGeom prst="rect">
              <a:avLst/>
            </a:prstGeom>
          </p:spPr>
        </p:pic>
        <p:sp>
          <p:nvSpPr>
            <p:cNvPr id="48" name="Text 6">
              <a:extLst>
                <a:ext uri="{FF2B5EF4-FFF2-40B4-BE49-F238E27FC236}">
                  <a16:creationId xmlns:a16="http://schemas.microsoft.com/office/drawing/2014/main" id="{FA8B3020-721F-3B1E-9D4F-C77FA78497CA}"/>
                </a:ext>
              </a:extLst>
            </p:cNvPr>
            <p:cNvSpPr/>
            <p:nvPr/>
          </p:nvSpPr>
          <p:spPr>
            <a:xfrm>
              <a:off x="4924425" y="2228850"/>
              <a:ext cx="1446878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sz="2000" b="1" dirty="0" err="1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conda安装</a:t>
              </a:r>
              <a:endParaRPr lang="en-US" sz="2000" dirty="0"/>
            </a:p>
          </p:txBody>
        </p:sp>
        <p:sp>
          <p:nvSpPr>
            <p:cNvPr id="49" name="Text 7">
              <a:extLst>
                <a:ext uri="{FF2B5EF4-FFF2-40B4-BE49-F238E27FC236}">
                  <a16:creationId xmlns:a16="http://schemas.microsoft.com/office/drawing/2014/main" id="{1FC712A8-9DF1-99E8-10AC-1DECF76ACBE7}"/>
                </a:ext>
              </a:extLst>
            </p:cNvPr>
            <p:cNvSpPr/>
            <p:nvPr/>
          </p:nvSpPr>
          <p:spPr>
            <a:xfrm>
              <a:off x="4924425" y="2519363"/>
              <a:ext cx="1381125" cy="10858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官网下载，注意配置环境变量，并将终端导入vscode</a:t>
              </a:r>
              <a:endParaRPr lang="en-US" sz="1100" dirty="0"/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/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/>
            </a:p>
          </p:txBody>
        </p:sp>
        <p:pic>
          <p:nvPicPr>
            <p:cNvPr id="50" name="Image 4" descr="preencoded.png">
              <a:extLst>
                <a:ext uri="{FF2B5EF4-FFF2-40B4-BE49-F238E27FC236}">
                  <a16:creationId xmlns:a16="http://schemas.microsoft.com/office/drawing/2014/main" id="{E13D2595-8765-3CB9-4BA5-B57C10B5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6657975" y="1447800"/>
              <a:ext cx="2085975" cy="2552700"/>
            </a:xfrm>
            <a:prstGeom prst="rect">
              <a:avLst/>
            </a:prstGeom>
          </p:spPr>
        </p:pic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3FB66760-4785-882E-99C7-A949214561FF}"/>
                </a:ext>
              </a:extLst>
            </p:cNvPr>
            <p:cNvSpPr/>
            <p:nvPr/>
          </p:nvSpPr>
          <p:spPr>
            <a:xfrm>
              <a:off x="7010400" y="2136365"/>
              <a:ext cx="1381125" cy="46672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 err="1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创建虚拟环境</a:t>
              </a:r>
              <a:endParaRPr lang="en-US" dirty="0"/>
            </a:p>
          </p:txBody>
        </p:sp>
        <p:sp>
          <p:nvSpPr>
            <p:cNvPr id="52" name="Text 9">
              <a:extLst>
                <a:ext uri="{FF2B5EF4-FFF2-40B4-BE49-F238E27FC236}">
                  <a16:creationId xmlns:a16="http://schemas.microsoft.com/office/drawing/2014/main" id="{F1A1968F-3B6F-4432-DB69-19B14D2A20D6}"/>
                </a:ext>
              </a:extLst>
            </p:cNvPr>
            <p:cNvSpPr/>
            <p:nvPr/>
          </p:nvSpPr>
          <p:spPr>
            <a:xfrm>
              <a:off x="7010400" y="2733675"/>
              <a:ext cx="1381125" cy="8763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使用conda工具创建虚拟环境，建议Python版本不小于3.9</a:t>
              </a:r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endParaRPr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/>
            </a:p>
            <a:p>
              <a:pPr marL="0" indent="0" algn="l">
                <a:lnSpc>
                  <a:spcPts val="1650"/>
                </a:lnSpc>
                <a:buNone/>
              </a:pPr>
              <a:endParaRPr lang="en-US" sz="11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86258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64B4C1-1D1A-E7BF-FF1D-C8DA501C10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5872E"/>
              </a:gs>
              <a:gs pos="52100">
                <a:srgbClr val="FC7440"/>
              </a:gs>
              <a:gs pos="100000">
                <a:srgbClr val="FC644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44" y="1028495"/>
            <a:ext cx="6814466" cy="4801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2" y="3904439"/>
            <a:ext cx="1690961" cy="169096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177" y="1095947"/>
            <a:ext cx="41543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PPT</a:t>
            </a:r>
            <a:r>
              <a:rPr lang="zh-CN" altLang="en-US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超级市场</a:t>
            </a:r>
            <a:r>
              <a:rPr lang="en-US" altLang="zh-CN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AI</a:t>
            </a:r>
          </a:p>
          <a:p>
            <a:r>
              <a:rPr lang="en-US" altLang="zh-CN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1</a:t>
            </a:r>
            <a:r>
              <a:rPr lang="zh-CN" altLang="en-US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分钟</a:t>
            </a:r>
            <a:r>
              <a:rPr lang="zh-CN" altLang="en-US" sz="4400" b="1">
                <a:solidFill>
                  <a:schemeClr val="bg1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免费</a:t>
            </a:r>
            <a:endParaRPr lang="en-US" altLang="zh-CN" sz="4400" b="1" i="0">
              <a:solidFill>
                <a:schemeClr val="bg1"/>
              </a:solidFill>
              <a:effectLst/>
              <a:latin typeface="MiSans Medium" panose="00000600000000000000" pitchFamily="2" charset="-122"/>
              <a:ea typeface="MiSans Medium" panose="00000600000000000000" pitchFamily="2" charset="-122"/>
            </a:endParaRPr>
          </a:p>
          <a:p>
            <a:r>
              <a:rPr lang="en-US" altLang="zh-CN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AI</a:t>
            </a:r>
            <a:r>
              <a:rPr lang="zh-CN" altLang="en-US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生成精美</a:t>
            </a:r>
            <a:r>
              <a:rPr lang="en-US" altLang="zh-CN" sz="4400" b="1" i="0">
                <a:solidFill>
                  <a:schemeClr val="bg1"/>
                </a:solidFill>
                <a:effectLst/>
                <a:latin typeface="MiSans Medium" panose="00000600000000000000" pitchFamily="2" charset="-122"/>
                <a:ea typeface="MiSans Medium" panose="00000600000000000000" pitchFamily="2" charset="-122"/>
              </a:rPr>
              <a:t>PPT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墨迹 14"/>
              <p14:cNvContentPartPr/>
              <p14:nvPr/>
            </p14:nvContentPartPr>
            <p14:xfrm>
              <a:off x="5357445" y="1361610"/>
              <a:ext cx="1892160" cy="36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24729093408d4322"/>
            </p:blipFill>
            <p:spPr>
              <a:xfrm>
                <a:off x="5357445" y="1361610"/>
                <a:ext cx="18921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墨迹 15"/>
              <p14:cNvContentPartPr/>
              <p14:nvPr/>
            </p14:nvContentPartPr>
            <p14:xfrm>
              <a:off x="1974990" y="-204574"/>
              <a:ext cx="360" cy="36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57329d3047ca4359"/>
              <a:stretch>
                <a:fillRect/>
              </a:stretch>
            </p:blipFill>
            <p:spPr>
              <a:xfrm>
                <a:off x="1938990" y="-24057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墨迹 16"/>
              <p14:cNvContentPartPr/>
              <p14:nvPr/>
            </p14:nvContentPartPr>
            <p14:xfrm>
              <a:off x="704910" y="-489150"/>
              <a:ext cx="36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0d41b3cd81f74f7d"/>
            </p:blipFill>
            <p:spPr>
              <a:xfrm>
                <a:off x="704910" y="-489150"/>
                <a:ext cx="360" cy="360"/>
              </a:xfrm>
              <a:prstGeom prst="rect"/>
            </p:spPr>
          </p:pic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2" y="3902536"/>
            <a:ext cx="1690960" cy="16909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70" y="3902536"/>
            <a:ext cx="1690960" cy="16909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93632" y="3288809"/>
            <a:ext cx="36480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hlinkClick r:id="rId9"/>
              </a:rPr>
              <a:t>https://www.pptsupermarket.com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A45F51-90AD-52ED-9B4B-9163368ABC90}"/>
              </a:ext>
            </a:extLst>
          </p:cNvPr>
          <p:cNvSpPr txBox="1"/>
          <p:nvPr/>
        </p:nvSpPr>
        <p:spPr>
          <a:xfrm>
            <a:off x="0" y="7200684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PPTSUPERMARKETDELETE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6C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96" y="2078418"/>
            <a:ext cx="2674457" cy="26744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2797" y="3051843"/>
            <a:ext cx="309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Powered by</a:t>
            </a:r>
            <a:endParaRPr lang="zh-CN" altLang="en-US" sz="3600" b="1" dirty="0">
              <a:solidFill>
                <a:schemeClr val="bg1"/>
              </a:solidFill>
              <a:latin typeface="仓耳渔阳体 W01" panose="02020400000000000000" pitchFamily="18" charset="-122"/>
              <a:ea typeface="仓耳渔阳体 W01" panose="020204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2502" y="4909715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免费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定制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PPT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仓耳渔阳体 W01" panose="02020400000000000000" pitchFamily="18" charset="-122"/>
              <a:ea typeface="仓耳渔阳体 W01" panose="02020400000000000000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80955" y="1864461"/>
            <a:ext cx="45719" cy="3102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96" y="2021301"/>
            <a:ext cx="2681263" cy="26744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18" y="2021301"/>
            <a:ext cx="2674457" cy="26744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825793" y="4909715"/>
            <a:ext cx="214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免费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下载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仓耳渔阳体 W01" panose="02020400000000000000" pitchFamily="18" charset="-122"/>
                <a:ea typeface="仓耳渔阳体 W01" panose="02020400000000000000" pitchFamily="18" charset="-122"/>
              </a:rPr>
              <a:t>PPT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仓耳渔阳体 W01" panose="02020400000000000000" pitchFamily="18" charset="-122"/>
              <a:ea typeface="仓耳渔阳体 W01" panose="020204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7200684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PPTSUPERMARKETDELETE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/>
              <p14:cNvContentPartPr/>
              <p14:nvPr/>
            </p14:nvContentPartPr>
            <p14:xfrm>
              <a:off x="907950" y="-825390"/>
              <a:ext cx="360" cy="3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33a96594bd234847"/>
            </p:blipFill>
            <p:spPr>
              <a:xfrm>
                <a:off x="907950" y="-82539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/>
              <p14:cNvContentPartPr/>
              <p14:nvPr/>
            </p14:nvContentPartPr>
            <p14:xfrm>
              <a:off x="1130070" y="-939870"/>
              <a:ext cx="360" cy="36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33a96594bd234847"/>
            </p:blipFill>
            <p:spPr>
              <a:xfrm>
                <a:off x="1130070" y="-939870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墨迹 13"/>
              <p14:cNvContentPartPr/>
              <p14:nvPr/>
            </p14:nvContentPartPr>
            <p14:xfrm>
              <a:off x="768270" y="-768510"/>
              <a:ext cx="360" cy="36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33a96594bd234847"/>
            </p:blipFill>
            <p:spPr>
              <a:xfrm>
                <a:off x="768270" y="-76851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57408" y="1563181"/>
            <a:ext cx="8048861" cy="2355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提示：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endParaRPr lang="en-US" altLang="zh-CN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此文件仅供您在内部团队交流学习交流之用，</a:t>
            </a:r>
            <a:r>
              <a:rPr lang="zh-CN" altLang="en-US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严禁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在其他公共领域传播或商用。如果因为您将本站资源用于其他用途而引起的纠纷，本站不负任何责任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部分页面仅有一行过渡文字，如不需要请删除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文档正文字体为：思源等宽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L(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SourceHanMonoSC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-Light)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MiSans</a:t>
            </a:r>
            <a:r>
              <a:rPr lang="en-US" altLang="zh-CN" dirty="0">
                <a:solidFill>
                  <a:srgbClr val="212529"/>
                </a:solidFill>
                <a:latin typeface="Helvetica Neue"/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Normal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57409" y="4417013"/>
            <a:ext cx="52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2"/>
              </a:rPr>
              <a:t>部分字体来源于</a:t>
            </a:r>
            <a:r>
              <a:rPr lang="en-US" altLang="zh-CN" dirty="0">
                <a:hlinkClick r:id="rId2"/>
              </a:rPr>
              <a:t>100font.com  </a:t>
            </a:r>
            <a:r>
              <a:rPr lang="zh-CN" altLang="en-US" dirty="0">
                <a:hlinkClick r:id="rId2"/>
              </a:rPr>
              <a:t>点击此链接下载字体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57409" y="4822886"/>
            <a:ext cx="701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/>
              </a:rPr>
              <a:t>部分图标来源于</a:t>
            </a:r>
            <a:r>
              <a:rPr lang="en-US" altLang="zh-CN" dirty="0">
                <a:hlinkClick r:id="rId3"/>
              </a:rPr>
              <a:t>Storyset.com </a:t>
            </a:r>
            <a:r>
              <a:rPr lang="zh-CN" altLang="en-US" dirty="0">
                <a:hlinkClick r:id="rId3"/>
              </a:rPr>
              <a:t>点击此链接获取图标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88FEA3-84DD-A730-1816-8BF7FBF369D7}"/>
              </a:ext>
            </a:extLst>
          </p:cNvPr>
          <p:cNvSpPr txBox="1"/>
          <p:nvPr/>
        </p:nvSpPr>
        <p:spPr>
          <a:xfrm>
            <a:off x="0" y="7200684"/>
            <a:ext cx="299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PPTSUPERMARKETDELETE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1554667-EEB2-AB34-D51E-8A554C1B78E5}"/>
              </a:ext>
            </a:extLst>
          </p:cNvPr>
          <p:cNvGrpSpPr/>
          <p:nvPr/>
        </p:nvGrpSpPr>
        <p:grpSpPr>
          <a:xfrm>
            <a:off x="899276" y="2486889"/>
            <a:ext cx="10787264" cy="3539837"/>
            <a:chOff x="400050" y="1447800"/>
            <a:chExt cx="8343900" cy="2819400"/>
          </a:xfrm>
        </p:grpSpPr>
        <p:pic>
          <p:nvPicPr>
            <p:cNvPr id="2" name="Image 1" descr="preencoded.png">
              <a:extLst>
                <a:ext uri="{FF2B5EF4-FFF2-40B4-BE49-F238E27FC236}">
                  <a16:creationId xmlns:a16="http://schemas.microsoft.com/office/drawing/2014/main" id="{01DEFA6F-1879-FD9E-2B8E-9A868DA36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00050" y="1447800"/>
              <a:ext cx="4171950" cy="1409700"/>
            </a:xfrm>
            <a:prstGeom prst="rect">
              <a:avLst/>
            </a:prstGeom>
          </p:spPr>
        </p:pic>
        <p:sp>
          <p:nvSpPr>
            <p:cNvPr id="9" name="Text 3">
              <a:extLst>
                <a:ext uri="{FF2B5EF4-FFF2-40B4-BE49-F238E27FC236}">
                  <a16:creationId xmlns:a16="http://schemas.microsoft.com/office/drawing/2014/main" id="{BEBCAC5D-CA3E-6714-A30C-7848A2AA07CB}"/>
                </a:ext>
              </a:extLst>
            </p:cNvPr>
            <p:cNvSpPr/>
            <p:nvPr/>
          </p:nvSpPr>
          <p:spPr>
            <a:xfrm>
              <a:off x="600075" y="1654969"/>
              <a:ext cx="2571750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Anaconda安装流程</a:t>
              </a:r>
              <a:endParaRPr lang="en-US" dirty="0"/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5D19D138-0650-C42B-C3DC-52120031BAF1}"/>
                </a:ext>
              </a:extLst>
            </p:cNvPr>
            <p:cNvSpPr/>
            <p:nvPr/>
          </p:nvSpPr>
          <p:spPr>
            <a:xfrm>
              <a:off x="600075" y="1945481"/>
              <a:ext cx="2571750" cy="6667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创建新环境，指定Python版本，使用conda install命令添加PyTorch，确保GPU支持（可选）。</a:t>
              </a:r>
              <a:endParaRPr lang="en-US" sz="1100" dirty="0"/>
            </a:p>
          </p:txBody>
        </p:sp>
        <p:pic>
          <p:nvPicPr>
            <p:cNvPr id="30" name="Image 2" descr="preencoded.png">
              <a:extLst>
                <a:ext uri="{FF2B5EF4-FFF2-40B4-BE49-F238E27FC236}">
                  <a16:creationId xmlns:a16="http://schemas.microsoft.com/office/drawing/2014/main" id="{4B5ABF30-30A2-3D2B-6825-10566D5E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4572000" y="1447800"/>
              <a:ext cx="4171950" cy="2819400"/>
            </a:xfrm>
            <a:prstGeom prst="rect">
              <a:avLst/>
            </a:prstGeom>
          </p:spPr>
        </p:pic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F9D6CF6D-DA10-DDEE-F007-5F5953253BAE}"/>
                </a:ext>
              </a:extLst>
            </p:cNvPr>
            <p:cNvSpPr/>
            <p:nvPr/>
          </p:nvSpPr>
          <p:spPr>
            <a:xfrm>
              <a:off x="5972175" y="1654969"/>
              <a:ext cx="2571750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pip安装步骤</a:t>
              </a:r>
              <a:endParaRPr lang="en-US" dirty="0"/>
            </a:p>
          </p:txBody>
        </p:sp>
        <p:sp>
          <p:nvSpPr>
            <p:cNvPr id="33" name="Text 6">
              <a:extLst>
                <a:ext uri="{FF2B5EF4-FFF2-40B4-BE49-F238E27FC236}">
                  <a16:creationId xmlns:a16="http://schemas.microsoft.com/office/drawing/2014/main" id="{3AEBA427-C6DB-7C25-5B4F-099B103D4AD7}"/>
                </a:ext>
              </a:extLst>
            </p:cNvPr>
            <p:cNvSpPr/>
            <p:nvPr/>
          </p:nvSpPr>
          <p:spPr>
            <a:xfrm>
              <a:off x="5972175" y="1945481"/>
              <a:ext cx="2571750" cy="6667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确保已安装Python和pip，运行pip install torch torchvision torchaudio，按需添加CUDA版本参数。</a:t>
              </a:r>
              <a:endParaRPr lang="en-US" sz="1100" dirty="0"/>
            </a:p>
          </p:txBody>
        </p:sp>
        <p:pic>
          <p:nvPicPr>
            <p:cNvPr id="34" name="Image 3" descr="preencoded.png">
              <a:extLst>
                <a:ext uri="{FF2B5EF4-FFF2-40B4-BE49-F238E27FC236}">
                  <a16:creationId xmlns:a16="http://schemas.microsoft.com/office/drawing/2014/main" id="{FC8E091C-CA26-0F02-9562-0206770C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00050" y="2857500"/>
              <a:ext cx="4171950" cy="1409700"/>
            </a:xfrm>
            <a:prstGeom prst="rect">
              <a:avLst/>
            </a:prstGeom>
          </p:spPr>
        </p:pic>
        <p:sp>
          <p:nvSpPr>
            <p:cNvPr id="36" name="Text 7">
              <a:extLst>
                <a:ext uri="{FF2B5EF4-FFF2-40B4-BE49-F238E27FC236}">
                  <a16:creationId xmlns:a16="http://schemas.microsoft.com/office/drawing/2014/main" id="{85B4FDB4-7735-73ED-9071-3C321A3DC549}"/>
                </a:ext>
              </a:extLst>
            </p:cNvPr>
            <p:cNvSpPr/>
            <p:nvPr/>
          </p:nvSpPr>
          <p:spPr>
            <a:xfrm>
              <a:off x="600075" y="3169444"/>
              <a:ext cx="2571750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安装对比考量</a:t>
              </a:r>
              <a:endParaRPr lang="en-US" dirty="0"/>
            </a:p>
          </p:txBody>
        </p:sp>
        <p:sp>
          <p:nvSpPr>
            <p:cNvPr id="37" name="Text 8">
              <a:extLst>
                <a:ext uri="{FF2B5EF4-FFF2-40B4-BE49-F238E27FC236}">
                  <a16:creationId xmlns:a16="http://schemas.microsoft.com/office/drawing/2014/main" id="{80D05D20-2762-D7D6-4D12-72C57B0B87B7}"/>
                </a:ext>
              </a:extLst>
            </p:cNvPr>
            <p:cNvSpPr/>
            <p:nvPr/>
          </p:nvSpPr>
          <p:spPr>
            <a:xfrm>
              <a:off x="600075" y="3459956"/>
              <a:ext cx="257175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Anaconda提供统一管理，适合复杂依赖；pip更灵活，适用于已有环境的扩展。</a:t>
              </a:r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988645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682C413-98EC-5986-8952-FC27495B2282}"/>
              </a:ext>
            </a:extLst>
          </p:cNvPr>
          <p:cNvGrpSpPr/>
          <p:nvPr/>
        </p:nvGrpSpPr>
        <p:grpSpPr>
          <a:xfrm>
            <a:off x="497758" y="2093769"/>
            <a:ext cx="11196484" cy="5074920"/>
            <a:chOff x="81116" y="1428750"/>
            <a:chExt cx="8908026" cy="4045595"/>
          </a:xfrm>
        </p:grpSpPr>
        <p:pic>
          <p:nvPicPr>
            <p:cNvPr id="2" name="Image 1" descr="preencoded.png">
              <a:extLst>
                <a:ext uri="{FF2B5EF4-FFF2-40B4-BE49-F238E27FC236}">
                  <a16:creationId xmlns:a16="http://schemas.microsoft.com/office/drawing/2014/main" id="{00CA0AAD-9A89-F7FF-67EC-949CC4DD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81000" y="1428750"/>
              <a:ext cx="8382000" cy="4045595"/>
            </a:xfrm>
            <a:prstGeom prst="rect">
              <a:avLst/>
            </a:prstGeom>
          </p:spPr>
        </p:pic>
        <p:sp>
          <p:nvSpPr>
            <p:cNvPr id="6" name="Text 2">
              <a:extLst>
                <a:ext uri="{FF2B5EF4-FFF2-40B4-BE49-F238E27FC236}">
                  <a16:creationId xmlns:a16="http://schemas.microsoft.com/office/drawing/2014/main" id="{E2EE26EB-BFD9-E977-9321-48BC74CAD877}"/>
                </a:ext>
              </a:extLst>
            </p:cNvPr>
            <p:cNvSpPr/>
            <p:nvPr/>
          </p:nvSpPr>
          <p:spPr>
            <a:xfrm>
              <a:off x="81116" y="4269284"/>
              <a:ext cx="1801560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运行Python程序</a:t>
              </a:r>
              <a:endParaRPr lang="en-US" dirty="0"/>
            </a:p>
          </p:txBody>
        </p:sp>
        <p:sp>
          <p:nvSpPr>
            <p:cNvPr id="7" name="Text 3">
              <a:extLst>
                <a:ext uri="{FF2B5EF4-FFF2-40B4-BE49-F238E27FC236}">
                  <a16:creationId xmlns:a16="http://schemas.microsoft.com/office/drawing/2014/main" id="{63EA0DED-0514-2D39-BF1D-96737298C4D4}"/>
                </a:ext>
              </a:extLst>
            </p:cNvPr>
            <p:cNvSpPr/>
            <p:nvPr/>
          </p:nvSpPr>
          <p:spPr>
            <a:xfrm>
              <a:off x="184356" y="4559796"/>
              <a:ext cx="1698320" cy="58370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050" dirty="0" err="1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启动Python环境，确保能够正常运行</a:t>
              </a:r>
              <a:r>
                <a:rPr lang="zh-CN" alt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。</a:t>
              </a:r>
              <a:endParaRPr lang="en-US" sz="1050" dirty="0"/>
            </a:p>
          </p:txBody>
        </p:sp>
        <p:sp>
          <p:nvSpPr>
            <p:cNvPr id="8" name="Text 4">
              <a:extLst>
                <a:ext uri="{FF2B5EF4-FFF2-40B4-BE49-F238E27FC236}">
                  <a16:creationId xmlns:a16="http://schemas.microsoft.com/office/drawing/2014/main" id="{C8546D94-C473-D783-C437-EACF9C05C7C7}"/>
                </a:ext>
              </a:extLst>
            </p:cNvPr>
            <p:cNvSpPr/>
            <p:nvPr/>
          </p:nvSpPr>
          <p:spPr>
            <a:xfrm>
              <a:off x="549176" y="2972842"/>
              <a:ext cx="1333500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导入torch库</a:t>
              </a:r>
              <a:endParaRPr lang="en-US" dirty="0"/>
            </a:p>
          </p:txBody>
        </p:sp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946BFD0A-28E4-D0EA-4531-EEA1961ED0AD}"/>
                </a:ext>
              </a:extLst>
            </p:cNvPr>
            <p:cNvSpPr/>
            <p:nvPr/>
          </p:nvSpPr>
          <p:spPr>
            <a:xfrm>
              <a:off x="184356" y="3263354"/>
              <a:ext cx="1698320" cy="8763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在Python环境中尝试导入torch库，确认没有出现任何错误信息。</a:t>
              </a:r>
              <a:endParaRPr lang="en-US" sz="1050" dirty="0"/>
            </a:p>
          </p:txBody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6B4DA7AA-3938-ACE4-73A6-8CADBF66ECF8}"/>
                </a:ext>
              </a:extLst>
            </p:cNvPr>
            <p:cNvSpPr/>
            <p:nvPr/>
          </p:nvSpPr>
          <p:spPr>
            <a:xfrm>
              <a:off x="265471" y="1676400"/>
              <a:ext cx="1617205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检查版本信息</a:t>
              </a:r>
              <a:endParaRPr lang="en-US" dirty="0"/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FA898FBA-A8CC-2C7A-6B77-7FF5F55C770E}"/>
                </a:ext>
              </a:extLst>
            </p:cNvPr>
            <p:cNvSpPr/>
            <p:nvPr/>
          </p:nvSpPr>
          <p:spPr>
            <a:xfrm>
              <a:off x="213852" y="1966913"/>
              <a:ext cx="1668824" cy="8763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r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使用torch.__version__命令查询当前安装的PyTorch版本，确保满足项目需求。</a:t>
              </a:r>
              <a:endParaRPr lang="en-US" sz="1050" dirty="0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8C75CEB5-F5EE-4141-A4EA-63B7894EE4D2}"/>
                </a:ext>
              </a:extLst>
            </p:cNvPr>
            <p:cNvSpPr/>
            <p:nvPr/>
          </p:nvSpPr>
          <p:spPr>
            <a:xfrm>
              <a:off x="7261324" y="4059734"/>
              <a:ext cx="1727818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检查CUDA可用</a:t>
              </a:r>
              <a:endParaRPr lang="en-US" dirty="0"/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D466A090-1BB4-4DD1-E34B-1FDF3331BBCA}"/>
                </a:ext>
              </a:extLst>
            </p:cNvPr>
            <p:cNvSpPr/>
            <p:nvPr/>
          </p:nvSpPr>
          <p:spPr>
            <a:xfrm>
              <a:off x="7261324" y="4350246"/>
              <a:ext cx="1565586" cy="79325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输入print（torch.cuda.is_available()）查看当前GPU是否可用</a:t>
              </a:r>
              <a:endParaRPr lang="en-US" sz="1050" dirty="0"/>
            </a:p>
          </p:txBody>
        </p:sp>
        <p:sp>
          <p:nvSpPr>
            <p:cNvPr id="15" name="Text 10">
              <a:extLst>
                <a:ext uri="{FF2B5EF4-FFF2-40B4-BE49-F238E27FC236}">
                  <a16:creationId xmlns:a16="http://schemas.microsoft.com/office/drawing/2014/main" id="{1D62B11B-B91E-3BC9-76BD-21358A35393C}"/>
                </a:ext>
              </a:extLst>
            </p:cNvPr>
            <p:cNvSpPr/>
            <p:nvPr/>
          </p:nvSpPr>
          <p:spPr>
            <a:xfrm>
              <a:off x="7261324" y="1676549"/>
              <a:ext cx="1668824" cy="25241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88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解决依赖冲突</a:t>
              </a:r>
              <a:endParaRPr lang="en-US" dirty="0"/>
            </a:p>
          </p:txBody>
        </p:sp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402F38E9-6B3D-502D-9870-29561E0FB351}"/>
                </a:ext>
              </a:extLst>
            </p:cNvPr>
            <p:cNvSpPr/>
            <p:nvPr/>
          </p:nvSpPr>
          <p:spPr>
            <a:xfrm>
              <a:off x="7261324" y="1967061"/>
              <a:ext cx="1333500" cy="6667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当出现依赖库冲突时，可问deepseek寻求帮组</a:t>
              </a:r>
              <a:endParaRPr lang="en-US" sz="105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537985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包管理工具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C660074-1CC0-747C-E160-8A994D315A5D}"/>
              </a:ext>
            </a:extLst>
          </p:cNvPr>
          <p:cNvGrpSpPr/>
          <p:nvPr/>
        </p:nvGrpSpPr>
        <p:grpSpPr>
          <a:xfrm>
            <a:off x="571500" y="2000250"/>
            <a:ext cx="11115040" cy="4503420"/>
            <a:chOff x="571500" y="2000250"/>
            <a:chExt cx="8001000" cy="1900697"/>
          </a:xfrm>
        </p:grpSpPr>
        <p:sp>
          <p:nvSpPr>
            <p:cNvPr id="2" name="Text 3">
              <a:extLst>
                <a:ext uri="{FF2B5EF4-FFF2-40B4-BE49-F238E27FC236}">
                  <a16:creationId xmlns:a16="http://schemas.microsoft.com/office/drawing/2014/main" id="{7270A883-4E28-69B0-AB21-76C493CC0242}"/>
                </a:ext>
              </a:extLst>
            </p:cNvPr>
            <p:cNvSpPr/>
            <p:nvPr/>
          </p:nvSpPr>
          <p:spPr>
            <a:xfrm>
              <a:off x="571500" y="2000250"/>
              <a:ext cx="1714500" cy="214312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773D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01</a:t>
              </a:r>
              <a:endParaRPr lang="en-US" sz="1200" dirty="0"/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9AF0ED81-6509-0718-D028-7B352F68BAE9}"/>
                </a:ext>
              </a:extLst>
            </p:cNvPr>
            <p:cNvSpPr/>
            <p:nvPr/>
          </p:nvSpPr>
          <p:spPr>
            <a:xfrm>
              <a:off x="571500" y="2328863"/>
              <a:ext cx="1714500" cy="2095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 vs pip</a:t>
              </a:r>
              <a:endParaRPr lang="en-US" dirty="0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02543AD5-268B-8F51-24DA-F2ED39AFF61D}"/>
                </a:ext>
              </a:extLst>
            </p:cNvPr>
            <p:cNvSpPr/>
            <p:nvPr/>
          </p:nvSpPr>
          <p:spPr>
            <a:xfrm>
              <a:off x="571500" y="2576512"/>
              <a:ext cx="1714500" cy="132443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Conda是Anaconda的一部分，能管理包及其依赖，支持多语言。pip专为Python设计，处理Python包更高效。</a:t>
              </a:r>
              <a:endParaRPr lang="en-US" sz="1100" dirty="0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9351D3D9-9CE8-8299-F5F0-D39525F50DF0}"/>
                </a:ext>
              </a:extLst>
            </p:cNvPr>
            <p:cNvSpPr/>
            <p:nvPr/>
          </p:nvSpPr>
          <p:spPr>
            <a:xfrm>
              <a:off x="2667000" y="2000250"/>
              <a:ext cx="1714500" cy="214312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773D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02</a:t>
              </a:r>
              <a:endParaRPr lang="en-US" sz="1200" dirty="0"/>
            </a:p>
          </p:txBody>
        </p:sp>
        <p:sp>
          <p:nvSpPr>
            <p:cNvPr id="9" name="Text 7">
              <a:extLst>
                <a:ext uri="{FF2B5EF4-FFF2-40B4-BE49-F238E27FC236}">
                  <a16:creationId xmlns:a16="http://schemas.microsoft.com/office/drawing/2014/main" id="{FCE28010-B06B-ACB6-EC05-9A62F5E15641}"/>
                </a:ext>
              </a:extLst>
            </p:cNvPr>
            <p:cNvSpPr/>
            <p:nvPr/>
          </p:nvSpPr>
          <p:spPr>
            <a:xfrm>
              <a:off x="2667000" y="2328863"/>
              <a:ext cx="1714500" cy="2095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环境管理</a:t>
              </a:r>
              <a:endParaRPr lang="en-US" dirty="0"/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A8D8D961-D89A-53D0-7523-09001D338319}"/>
                </a:ext>
              </a:extLst>
            </p:cNvPr>
            <p:cNvSpPr/>
            <p:nvPr/>
          </p:nvSpPr>
          <p:spPr>
            <a:xfrm>
              <a:off x="2667000" y="2576513"/>
              <a:ext cx="1714500" cy="119907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Conda擅长创建和管理虚拟环境，确保不同项目间依赖隔离。pip则需额外工具如virtualenv来实现。</a:t>
              </a:r>
              <a:endParaRPr lang="en-US" sz="1100" dirty="0"/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47BEAB15-7A14-56A9-06A9-E2A10DB10800}"/>
                </a:ext>
              </a:extLst>
            </p:cNvPr>
            <p:cNvSpPr/>
            <p:nvPr/>
          </p:nvSpPr>
          <p:spPr>
            <a:xfrm>
              <a:off x="4762500" y="2000250"/>
              <a:ext cx="1714500" cy="214312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773D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03</a:t>
              </a:r>
              <a:endParaRPr lang="en-US" sz="1200" dirty="0"/>
            </a:p>
          </p:txBody>
        </p:sp>
        <p:sp>
          <p:nvSpPr>
            <p:cNvPr id="12" name="Text 10">
              <a:extLst>
                <a:ext uri="{FF2B5EF4-FFF2-40B4-BE49-F238E27FC236}">
                  <a16:creationId xmlns:a16="http://schemas.microsoft.com/office/drawing/2014/main" id="{BA0509F4-9A45-93CE-8EDF-0E18054BD28D}"/>
                </a:ext>
              </a:extLst>
            </p:cNvPr>
            <p:cNvSpPr/>
            <p:nvPr/>
          </p:nvSpPr>
          <p:spPr>
            <a:xfrm>
              <a:off x="4762500" y="2328863"/>
              <a:ext cx="1714500" cy="2095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依赖解决</a:t>
              </a:r>
              <a:endParaRPr lang="en-US" dirty="0"/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532EB8BC-542C-4B63-67F7-D28A41C5CD89}"/>
                </a:ext>
              </a:extLst>
            </p:cNvPr>
            <p:cNvSpPr/>
            <p:nvPr/>
          </p:nvSpPr>
          <p:spPr>
            <a:xfrm>
              <a:off x="4762500" y="2576512"/>
              <a:ext cx="1714500" cy="1199073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Conda能自动解决依赖冲突，适合复杂项目。pip可能需要手动解决依赖问题，适用于简单项目。</a:t>
              </a:r>
              <a:endParaRPr lang="en-US" sz="1100" dirty="0"/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E0E5EFFE-C430-5A80-F4BC-8A5EEE5A42FE}"/>
                </a:ext>
              </a:extLst>
            </p:cNvPr>
            <p:cNvSpPr/>
            <p:nvPr/>
          </p:nvSpPr>
          <p:spPr>
            <a:xfrm>
              <a:off x="6858000" y="2000250"/>
              <a:ext cx="1714500" cy="214312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200" b="1" dirty="0">
                  <a:solidFill>
                    <a:srgbClr val="00773D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04</a:t>
              </a:r>
              <a:endParaRPr lang="en-US" sz="1200" dirty="0"/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3C3A8244-75A6-19E3-0215-31AE3F5BECA7}"/>
                </a:ext>
              </a:extLst>
            </p:cNvPr>
            <p:cNvSpPr/>
            <p:nvPr/>
          </p:nvSpPr>
          <p:spPr>
            <a:xfrm>
              <a:off x="6858000" y="2328863"/>
              <a:ext cx="1714500" cy="2095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b="1" dirty="0">
                  <a:solidFill>
                    <a:srgbClr val="333333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生态系统</a:t>
              </a:r>
              <a:endParaRPr lang="en-US" dirty="0"/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FF1276E7-1D03-16CF-2F18-9DF03DC3B498}"/>
                </a:ext>
              </a:extLst>
            </p:cNvPr>
            <p:cNvSpPr/>
            <p:nvPr/>
          </p:nvSpPr>
          <p:spPr>
            <a:xfrm>
              <a:off x="6858000" y="2576513"/>
              <a:ext cx="1714500" cy="105896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1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rPr>
                <a:t>Conda覆盖科学计算领域广泛，包含非Python包。pip聚焦Python生态，资源丰富，更新快。</a:t>
              </a:r>
              <a:endParaRPr lang="en-US" sz="11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4083265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6864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8890" y="112395"/>
            <a:ext cx="121837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 err="1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PyTorch</a:t>
            </a:r>
            <a:r>
              <a:rPr lang="zh-CN" altLang="en-US" sz="2600" dirty="0">
                <a:solidFill>
                  <a:schemeClr val="bg1"/>
                </a:solidFill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+mn-ea"/>
              </a:rPr>
              <a:t>环境搭建</a:t>
            </a:r>
            <a:endParaRPr lang="zh-CN" altLang="zh-CN" sz="2600" dirty="0">
              <a:solidFill>
                <a:schemeClr val="bg1"/>
              </a:solidFill>
              <a:latin typeface="钉钉进步体" panose="00020600040101010101" pitchFamily="18" charset="-122"/>
              <a:ea typeface="钉钉进步体" panose="00020600040101010101" pitchFamily="18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08940" y="220345"/>
            <a:ext cx="32188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PART </a:t>
            </a: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9112250" y="220345"/>
            <a:ext cx="25742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kern="100">
                <a:solidFill>
                  <a:schemeClr val="bg1">
                    <a:alpha val="68000"/>
                  </a:schemeClr>
                </a:solidFill>
                <a:effectLst/>
                <a:uFillTx/>
                <a:latin typeface="钉钉进步体" panose="00020600040101010101" pitchFamily="18" charset="-122"/>
                <a:ea typeface="钉钉进步体" panose="00020600040101010101" pitchFamily="18" charset="-122"/>
                <a:cs typeface="MiSans Normal" panose="00000500000000000000" charset="-122"/>
                <a:sym typeface="MiSans Normal"/>
              </a:rPr>
              <a:t>ONE</a:t>
            </a:r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096010" y="354330"/>
            <a:ext cx="385826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6"/>
            </p:custDataLst>
          </p:nvPr>
        </p:nvCxnSpPr>
        <p:spPr>
          <a:xfrm>
            <a:off x="7332980" y="354330"/>
            <a:ext cx="3653790" cy="0"/>
          </a:xfrm>
          <a:prstGeom prst="line">
            <a:avLst/>
          </a:prstGeom>
          <a:ln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2524002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VALUE" val="1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VALUE" val="1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VALUE" val="111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VALUE" val="1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VALUE" val="11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5840,&quot;width&quot;:7781}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MiSans Normal"/>
        <a:ea typeface="MiSans Normal"/>
        <a:cs typeface="Arial"/>
      </a:majorFont>
      <a:minorFont>
        <a:latin typeface="MiSans Normal"/>
        <a:ea typeface="MiSans Norm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Normal"/>
        <a:ea typeface="MiSans Normal"/>
        <a:cs typeface="Arial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MiSans Normal"/>
        <a:font script="Hebr" typeface="MiSans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 Normal"/>
        <a:ea typeface="MiSans Normal"/>
        <a:cs typeface="Arial"/>
        <a:font script="Jpan" typeface="ＭＳ Ｐゴシック"/>
        <a:font script="Hang" typeface="맑은 고딕"/>
        <a:font script="Hans" typeface="MiSans Normal"/>
        <a:font script="Hant" typeface="新細明體"/>
        <a:font script="Arab" typeface="MiSans Normal"/>
        <a:font script="Hebr" typeface="MiSans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3204</Words>
  <Application>Microsoft Office PowerPoint</Application>
  <PresentationFormat>宽屏</PresentationFormat>
  <Paragraphs>392</Paragraphs>
  <Slides>42</Slides>
  <Notes>21</Notes>
  <HiddenSlides>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Helvetica Neue</vt:lpstr>
      <vt:lpstr>MiSans Medium</vt:lpstr>
      <vt:lpstr>仓耳渔阳体 W01</vt:lpstr>
      <vt:lpstr>钉钉进步体</vt:lpstr>
      <vt:lpstr>思源黑体 CN Normal</vt:lpstr>
      <vt:lpstr>微软雅黑</vt:lpstr>
      <vt:lpstr>微软雅黑</vt:lpstr>
      <vt:lpstr>Arial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yue tao</cp:lastModifiedBy>
  <cp:revision>2</cp:revision>
  <cp:lastPrinted>2025-05-01T04:46:25Z</cp:lastPrinted>
  <dcterms:created xsi:type="dcterms:W3CDTF">2025-05-01T04:46:25Z</dcterms:created>
  <dcterms:modified xsi:type="dcterms:W3CDTF">2025-05-12T02:33:47Z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1059F86D39F1471791803D12C1E23A45_13</vt:lpwstr>
  </property>
  <property fmtid="{D5CDD505-2E9C-101B-9397-08002B2CF9AE}" pid="3" name="KSOProductBuildVer">
    <vt:lpwstr>2052-12.1.0.18276</vt:lpwstr>
  </property>
</Properties>
</file>